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7" autoAdjust="0"/>
    <p:restoredTop sz="94660"/>
  </p:normalViewPr>
  <p:slideViewPr>
    <p:cSldViewPr snapToGrid="0">
      <p:cViewPr varScale="1">
        <p:scale>
          <a:sx n="61" d="100"/>
          <a:sy n="61" d="100"/>
        </p:scale>
        <p:origin x="8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2B5D5-0AF8-4405-ADCC-9F660CC4C3A7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334C8-60C7-43E3-87A4-AF3B7B31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84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334C8-60C7-43E3-87A4-AF3B7B3110E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434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89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912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81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2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9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119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04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7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619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73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3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bhsu.edu/Logo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4793"/>
          <a:stretch/>
        </p:blipFill>
        <p:spPr>
          <a:xfrm>
            <a:off x="528995" y="888786"/>
            <a:ext cx="4038600" cy="59523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4793"/>
          <a:stretch/>
        </p:blipFill>
        <p:spPr>
          <a:xfrm>
            <a:off x="5474058" y="888786"/>
            <a:ext cx="4038600" cy="5952381"/>
          </a:xfrm>
          <a:prstGeom prst="rect">
            <a:avLst/>
          </a:prstGeom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67595" y="739984"/>
            <a:ext cx="906463" cy="6249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906945" y="1016156"/>
            <a:ext cx="1282700" cy="225425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2008" y="1016155"/>
            <a:ext cx="1282700" cy="225425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5057" y="1223138"/>
            <a:ext cx="354647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5720120" y="1223138"/>
            <a:ext cx="354647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75007" y="2931610"/>
            <a:ext cx="4192588" cy="1136650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7200" b="1" i="0" u="none" strike="noStrike" cap="none" normalizeH="0" baseline="0" dirty="0">
                <a:ln>
                  <a:noFill/>
                </a:ln>
                <a:solidFill>
                  <a:srgbClr val="FFC726"/>
                </a:solidFill>
                <a:effectLst/>
                <a:latin typeface="Brush Script MT" panose="03060802040406070304" pitchFamily="66" charset="0"/>
              </a:rPr>
              <a:t>Event Name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rush Script MT" panose="03060802040406070304" pitchFamily="66" charset="0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5320070" y="2965755"/>
            <a:ext cx="4192588" cy="1136650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7200" b="1" i="0" u="none" strike="noStrike" cap="none" normalizeH="0" baseline="0" dirty="0">
                <a:ln>
                  <a:noFill/>
                </a:ln>
                <a:solidFill>
                  <a:srgbClr val="FFC726"/>
                </a:solidFill>
                <a:effectLst/>
                <a:latin typeface="Brush Script MT" panose="03060802040406070304" pitchFamily="66" charset="0"/>
              </a:rPr>
              <a:t>Event Name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rush Script MT" panose="03060802040406070304" pitchFamily="66" charset="0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966147" y="2702310"/>
            <a:ext cx="3159124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F3F3F"/>
                </a:solidFill>
                <a:effectLst/>
                <a:latin typeface="Trebuchet MS" panose="020B0603020202020204" pitchFamily="34" charset="0"/>
              </a:rPr>
              <a:t>OFFICE (OR CLUB) PRESENTS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6104555" y="2702310"/>
            <a:ext cx="2792927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3F3F3F"/>
                </a:solidFill>
                <a:effectLst/>
                <a:latin typeface="Trebuchet MS" panose="020B0603020202020204" pitchFamily="34" charset="0"/>
              </a:rPr>
              <a:t>OFFICE (OR CLUB) PRESENTS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 rot="16200000">
            <a:off x="-167933" y="2150237"/>
            <a:ext cx="1920875" cy="66675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 rot="16200000">
            <a:off x="4791275" y="2152802"/>
            <a:ext cx="1920875" cy="66675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 rot="16200000">
            <a:off x="8268780" y="2185346"/>
            <a:ext cx="1920875" cy="66675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 rot="16200000">
            <a:off x="3337302" y="2150237"/>
            <a:ext cx="1920875" cy="66675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 rot="16200000">
            <a:off x="-533059" y="5274212"/>
            <a:ext cx="265112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966146" y="4202143"/>
            <a:ext cx="3159125" cy="1211263"/>
          </a:xfrm>
          <a:prstGeom prst="rect">
            <a:avLst/>
          </a:prstGeom>
          <a:solidFill>
            <a:srgbClr val="FFFFFF">
              <a:alpha val="5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 rot="16200000">
            <a:off x="2973351" y="5274212"/>
            <a:ext cx="265112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 rot="16200000">
            <a:off x="4425806" y="5274211"/>
            <a:ext cx="265112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 rot="16200000">
            <a:off x="7919438" y="5274211"/>
            <a:ext cx="265112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775057" y="6567230"/>
            <a:ext cx="354647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5733021" y="6585309"/>
            <a:ext cx="3546476" cy="65088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1902082" y="5590764"/>
            <a:ext cx="1282700" cy="990601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6852007" y="5610187"/>
            <a:ext cx="1282700" cy="990601"/>
          </a:xfrm>
          <a:prstGeom prst="rect">
            <a:avLst/>
          </a:prstGeom>
          <a:solidFill>
            <a:srgbClr val="0062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5913795" y="4202143"/>
            <a:ext cx="3159125" cy="1211263"/>
          </a:xfrm>
          <a:prstGeom prst="rect">
            <a:avLst/>
          </a:prstGeom>
          <a:solidFill>
            <a:srgbClr val="FFFFFF">
              <a:alpha val="5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1094734" y="4327543"/>
            <a:ext cx="2901950" cy="108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General Brief Information: free, reservations, open to public, etc.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Persons with disabilities requesting accommodations for this event should call Contact Name at Phone Number at least 48 hours prior to the start of the event.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6076689" y="4327531"/>
            <a:ext cx="2901950" cy="108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General Brief Information: free, reservations, open to public, etc.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Persons with disabilities requesting accommodations for this event should call Contact Name at Phone Number at least 48 hours prior to the start of the event.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2279048" y="5685137"/>
            <a:ext cx="546101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7226679" y="5705476"/>
            <a:ext cx="546101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Text Box 20"/>
          <p:cNvSpPr txBox="1">
            <a:spLocks noChangeArrowheads="1"/>
          </p:cNvSpPr>
          <p:nvPr/>
        </p:nvSpPr>
        <p:spPr bwMode="auto">
          <a:xfrm>
            <a:off x="1992569" y="6030159"/>
            <a:ext cx="1192213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DEC.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6955184" y="6064251"/>
            <a:ext cx="1192213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DEC.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873C8C-B6A4-4F4E-A362-CF7B06A757BC}"/>
              </a:ext>
            </a:extLst>
          </p:cNvPr>
          <p:cNvSpPr/>
          <p:nvPr/>
        </p:nvSpPr>
        <p:spPr>
          <a:xfrm>
            <a:off x="10104703" y="-240341"/>
            <a:ext cx="6789925" cy="1077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a high-resolution (300dpi) graphic or photo will make your document more visually appealing and will be high-quality when printed.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Kristen.Kilmer@BHSU.edu.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48F201B-C399-487A-BCE2-51498403E9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78156" y="2684519"/>
            <a:ext cx="1519974" cy="103558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1DD3C84-939B-4250-B89D-86F50C4282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41293" y="1486065"/>
            <a:ext cx="1494764" cy="101840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34298EC-C38E-43F2-9429-B590A82FBC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15960" y="48702"/>
            <a:ext cx="1353415" cy="99018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028ADFF-F430-417F-8CBF-800B669A18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42468" y="1288392"/>
            <a:ext cx="1446493" cy="98585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E2AAE03-2E19-4C7C-B1F3-BCBD8399C6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3995" y="1474096"/>
            <a:ext cx="1494764" cy="101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87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374</Words>
  <Application>Microsoft Office PowerPoint</Application>
  <PresentationFormat>Custom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Brush Script MT</vt:lpstr>
      <vt:lpstr>Calibri</vt:lpstr>
      <vt:lpstr>Calibri Light</vt:lpstr>
      <vt:lpstr>Trebuchet MS</vt:lpstr>
      <vt:lpstr>Office Theme</vt:lpstr>
      <vt:lpstr>PowerPoint Presentation</vt:lpstr>
    </vt:vector>
  </TitlesOfParts>
  <Company>Black Hills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Nugteren, CalebJ</dc:creator>
  <cp:lastModifiedBy>Geier, ReginaA</cp:lastModifiedBy>
  <cp:revision>15</cp:revision>
  <dcterms:created xsi:type="dcterms:W3CDTF">2019-11-05T17:18:19Z</dcterms:created>
  <dcterms:modified xsi:type="dcterms:W3CDTF">2022-05-16T20:07:24Z</dcterms:modified>
</cp:coreProperties>
</file>