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058400" cy="15544800"/>
  <p:notesSz cx="10058400" cy="155448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238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4818888"/>
            <a:ext cx="8549640" cy="32644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8705088"/>
            <a:ext cx="7040880" cy="3886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3000" b="0" i="1">
                <a:solidFill>
                  <a:srgbClr val="F7FCFE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3000" b="0" i="1">
                <a:solidFill>
                  <a:srgbClr val="F7FCFE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3000" b="0" i="1">
                <a:solidFill>
                  <a:srgbClr val="F7FCFE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058400" cy="13000355"/>
          </a:xfrm>
          <a:custGeom>
            <a:avLst/>
            <a:gdLst/>
            <a:ahLst/>
            <a:cxnLst/>
            <a:rect l="l" t="t" r="r" b="b"/>
            <a:pathLst>
              <a:path w="10058400" h="13000355">
                <a:moveTo>
                  <a:pt x="0" y="13000164"/>
                </a:moveTo>
                <a:lnTo>
                  <a:pt x="10058400" y="13000164"/>
                </a:lnTo>
                <a:lnTo>
                  <a:pt x="10058400" y="0"/>
                </a:lnTo>
                <a:lnTo>
                  <a:pt x="0" y="0"/>
                </a:lnTo>
                <a:lnTo>
                  <a:pt x="0" y="13000164"/>
                </a:lnTo>
                <a:close/>
              </a:path>
            </a:pathLst>
          </a:custGeom>
          <a:solidFill>
            <a:srgbClr val="0F4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91368" y="6710495"/>
            <a:ext cx="5875662" cy="2009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0" b="0" i="1">
                <a:solidFill>
                  <a:srgbClr val="F7FCFE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3575304"/>
            <a:ext cx="9052560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14456664"/>
            <a:ext cx="3218688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bhsu.edu/Logo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1949209" y="432697"/>
            <a:ext cx="6159976" cy="6159976"/>
          </a:xfrm>
          <a:prstGeom prst="ellipse">
            <a:avLst/>
          </a:prstGeom>
          <a:solidFill>
            <a:srgbClr val="FFC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00490" y="6686793"/>
            <a:ext cx="7657412" cy="247631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10"/>
              </a:spcBef>
            </a:pPr>
            <a:r>
              <a:rPr sz="16000" i="0" spc="-110" dirty="0">
                <a:latin typeface="Brush Script MT" panose="03060802040406070304" pitchFamily="66" charset="0"/>
              </a:rPr>
              <a:t>Event</a:t>
            </a:r>
            <a:r>
              <a:rPr sz="16000" i="0" spc="-610" dirty="0">
                <a:latin typeface="Brush Script MT" panose="03060802040406070304" pitchFamily="66" charset="0"/>
              </a:rPr>
              <a:t> </a:t>
            </a:r>
            <a:r>
              <a:rPr sz="16000" i="0" spc="-185" dirty="0">
                <a:latin typeface="Brush Script MT" panose="03060802040406070304" pitchFamily="66" charset="0"/>
              </a:rPr>
              <a:t>Title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91846" y="10713656"/>
            <a:ext cx="8475345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THIS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EVENT</a:t>
            </a:r>
            <a:r>
              <a:rPr lang="en-US" sz="2400" spc="-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IS</a:t>
            </a:r>
            <a:r>
              <a:rPr lang="en-US" sz="2400" spc="-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SPONSORED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BY</a:t>
            </a:r>
            <a:r>
              <a:rPr lang="en-US" sz="2400" spc="-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JOHN</a:t>
            </a:r>
            <a:r>
              <a:rPr lang="en-US" sz="2400" spc="-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DOE.</a:t>
            </a:r>
            <a:endParaRPr lang="en-US" sz="2400" dirty="0" smtClean="0">
              <a:latin typeface="Trebuchet MS" panose="020B0603020202020204" pitchFamily="34" charset="0"/>
              <a:cs typeface="Bebas Neue Book"/>
            </a:endParaRPr>
          </a:p>
          <a:p>
            <a:pPr algn="ctr">
              <a:lnSpc>
                <a:spcPct val="100000"/>
              </a:lnSpc>
            </a:pP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SHARE EXTRA INFO 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HERE!</a:t>
            </a:r>
            <a:endParaRPr lang="en-US" sz="2400" dirty="0" smtClean="0">
              <a:latin typeface="Trebuchet MS" panose="020B0603020202020204" pitchFamily="34" charset="0"/>
              <a:cs typeface="Bebas Neue Book"/>
            </a:endParaRPr>
          </a:p>
          <a:p>
            <a:pPr marL="12700" marR="5080" algn="ctr">
              <a:lnSpc>
                <a:spcPct val="100000"/>
              </a:lnSpc>
            </a:pP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PUDANISQUE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OMNIS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EST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ADIT,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OMMOLUM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FACEPER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CHITIIS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NUS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DOLO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ET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PORROVIT,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OFFICIET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LANDA </a:t>
            </a:r>
            <a:r>
              <a:rPr lang="en-US" sz="240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VITATUM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VOLUM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AUDISIMINIAS</a:t>
            </a:r>
            <a:r>
              <a:rPr lang="en-US" sz="24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 </a:t>
            </a: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DERUNTOTAS DESTIIS</a:t>
            </a:r>
            <a:endParaRPr lang="en-US" sz="2400" dirty="0">
              <a:latin typeface="Trebuchet MS" panose="020B0603020202020204" pitchFamily="34" charset="0"/>
              <a:cs typeface="Bebas Neue Boo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13000164"/>
            <a:ext cx="10058400" cy="2545080"/>
          </a:xfrm>
          <a:custGeom>
            <a:avLst/>
            <a:gdLst/>
            <a:ahLst/>
            <a:cxnLst/>
            <a:rect l="l" t="t" r="r" b="b"/>
            <a:pathLst>
              <a:path w="10058400" h="2545080">
                <a:moveTo>
                  <a:pt x="10058400" y="0"/>
                </a:moveTo>
                <a:lnTo>
                  <a:pt x="0" y="0"/>
                </a:lnTo>
                <a:lnTo>
                  <a:pt x="0" y="2544635"/>
                </a:lnTo>
                <a:lnTo>
                  <a:pt x="10058400" y="2544635"/>
                </a:lnTo>
                <a:lnTo>
                  <a:pt x="10058400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996473" y="9129436"/>
            <a:ext cx="899127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TIME</a:t>
            </a:r>
            <a:endParaRPr lang="en-US" sz="3200" dirty="0">
              <a:latin typeface="Trebuchet MS" panose="020B0603020202020204" pitchFamily="34" charset="0"/>
              <a:cs typeface="Bebas Neue Boo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5308" y="13699470"/>
            <a:ext cx="19939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chemeClr val="bg1"/>
                </a:solidFill>
                <a:latin typeface="Bebas Neue Book"/>
                <a:cs typeface="Bebas Neue Book"/>
              </a:rPr>
              <a:t>Contact</a:t>
            </a:r>
            <a:r>
              <a:rPr sz="2400" spc="-5" dirty="0">
                <a:solidFill>
                  <a:schemeClr val="bg1"/>
                </a:solidFill>
                <a:latin typeface="Bebas Neue Book"/>
                <a:cs typeface="Bebas Neue Book"/>
              </a:rPr>
              <a:t> </a:t>
            </a:r>
            <a:r>
              <a:rPr sz="2400" spc="-20" dirty="0" smtClean="0">
                <a:solidFill>
                  <a:schemeClr val="bg1"/>
                </a:solidFill>
                <a:latin typeface="Bebas Neue Book"/>
                <a:cs typeface="Bebas Neue Book"/>
              </a:rPr>
              <a:t>John</a:t>
            </a:r>
            <a:endParaRPr lang="en-US" sz="2400" spc="-20" dirty="0" smtClean="0">
              <a:solidFill>
                <a:schemeClr val="bg1"/>
              </a:solidFill>
              <a:latin typeface="Bebas Neue Book"/>
              <a:cs typeface="Bebas Neue Book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US" sz="2400" spc="-20" dirty="0" smtClean="0">
                <a:solidFill>
                  <a:schemeClr val="bg1"/>
                </a:solidFill>
                <a:latin typeface="Bebas Neue Book"/>
                <a:cs typeface="Bebas Neue Book"/>
              </a:rPr>
              <a:t>john@bhsu.edu</a:t>
            </a:r>
            <a:endParaRPr lang="en-US" sz="2400" spc="-10" dirty="0" smtClean="0">
              <a:solidFill>
                <a:schemeClr val="bg1"/>
              </a:solidFill>
              <a:latin typeface="Bebas Neue Book"/>
              <a:cs typeface="Bebas Neue Book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 smtClean="0">
                <a:solidFill>
                  <a:schemeClr val="bg1"/>
                </a:solidFill>
                <a:latin typeface="Bebas Neue Book"/>
                <a:cs typeface="Bebas Neue Book"/>
              </a:rPr>
              <a:t>(</a:t>
            </a:r>
            <a:r>
              <a:rPr sz="2400" dirty="0">
                <a:solidFill>
                  <a:schemeClr val="bg1"/>
                </a:solidFill>
                <a:latin typeface="Bebas Neue Book"/>
                <a:cs typeface="Bebas Neue Book"/>
              </a:rPr>
              <a:t>123)456-</a:t>
            </a:r>
            <a:r>
              <a:rPr sz="2400" spc="-20" dirty="0">
                <a:solidFill>
                  <a:schemeClr val="bg1"/>
                </a:solidFill>
                <a:latin typeface="Bebas Neue Book"/>
                <a:cs typeface="Bebas Neue Book"/>
              </a:rPr>
              <a:t>7890</a:t>
            </a:r>
            <a:endParaRPr sz="2400" dirty="0">
              <a:solidFill>
                <a:schemeClr val="bg1"/>
              </a:solidFill>
              <a:latin typeface="Bebas Neue Book"/>
              <a:cs typeface="Bebas Neue Boo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91583" y="9549074"/>
            <a:ext cx="2735577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6615"/>
              </a:lnSpc>
            </a:pPr>
            <a:r>
              <a:rPr sz="6000" b="1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ld"/>
              </a:rPr>
              <a:t>5/2/22</a:t>
            </a:r>
            <a:endParaRPr sz="6000" dirty="0">
              <a:latin typeface="Trebuchet MS" panose="020B0603020202020204" pitchFamily="34" charset="0"/>
              <a:cs typeface="Bebas Neue 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678456" y="9549074"/>
            <a:ext cx="1426210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6615"/>
              </a:lnSpc>
            </a:pPr>
            <a:r>
              <a:rPr sz="6000" b="1" spc="-10" dirty="0" smtClean="0">
                <a:solidFill>
                  <a:srgbClr val="FFFFFF"/>
                </a:solidFill>
                <a:latin typeface="Bebas Neue Bold"/>
                <a:cs typeface="Bebas Neue Bold"/>
              </a:rPr>
              <a:t>union</a:t>
            </a:r>
            <a:endParaRPr sz="6000" dirty="0">
              <a:latin typeface="Bebas Neue Bold"/>
              <a:cs typeface="Bebas Neue Bold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37325" y="9569583"/>
            <a:ext cx="264922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5400" b="1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ld"/>
              </a:rPr>
              <a:t>6-8 </a:t>
            </a:r>
            <a:r>
              <a:rPr lang="en-US" sz="5400" b="1" spc="-2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ld"/>
              </a:rPr>
              <a:t>PM</a:t>
            </a:r>
            <a:endParaRPr lang="en-US" sz="5400" dirty="0">
              <a:latin typeface="Trebuchet MS" panose="020B0603020202020204" pitchFamily="34" charset="0"/>
              <a:cs typeface="Bebas Neue Bold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41414" r="6060" b="623"/>
          <a:stretch/>
        </p:blipFill>
        <p:spPr>
          <a:xfrm>
            <a:off x="2249273" y="689299"/>
            <a:ext cx="5559849" cy="5646772"/>
          </a:xfrm>
          <a:prstGeom prst="ellipse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8772" y="3861414"/>
            <a:ext cx="2286000" cy="15574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7334" y="1955196"/>
            <a:ext cx="2286000" cy="15574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8772" y="52765"/>
            <a:ext cx="2286000" cy="15580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524" y="13417109"/>
            <a:ext cx="2286000" cy="155801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10253580" y="-152400"/>
            <a:ext cx="6830979" cy="1077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a high-resolution (300dpi) graphic or photo will make your document more visually appealing and will be high-quality when printed.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  <p:sp>
        <p:nvSpPr>
          <p:cNvPr id="20" name="object 8"/>
          <p:cNvSpPr txBox="1"/>
          <p:nvPr/>
        </p:nvSpPr>
        <p:spPr>
          <a:xfrm>
            <a:off x="4495800" y="9129435"/>
            <a:ext cx="1203927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DATE</a:t>
            </a:r>
            <a:endParaRPr lang="en-US" sz="3200" dirty="0">
              <a:latin typeface="Trebuchet MS" panose="020B0603020202020204" pitchFamily="34" charset="0"/>
              <a:cs typeface="Bebas Neue Book"/>
            </a:endParaRPr>
          </a:p>
        </p:txBody>
      </p:sp>
      <p:sp>
        <p:nvSpPr>
          <p:cNvPr id="21" name="object 8"/>
          <p:cNvSpPr txBox="1"/>
          <p:nvPr/>
        </p:nvSpPr>
        <p:spPr>
          <a:xfrm>
            <a:off x="6804194" y="9129092"/>
            <a:ext cx="150160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IN THE</a:t>
            </a:r>
            <a:endParaRPr lang="en-US" sz="3200" dirty="0">
              <a:latin typeface="Trebuchet MS" panose="020B0603020202020204" pitchFamily="34" charset="0"/>
              <a:cs typeface="Bebas Neue Boo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F452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299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Bebas Neue Bold</vt:lpstr>
      <vt:lpstr>Bebas Neue Book</vt:lpstr>
      <vt:lpstr>Brush Script MT</vt:lpstr>
      <vt:lpstr>Calibri</vt:lpstr>
      <vt:lpstr>Times New Roman</vt:lpstr>
      <vt:lpstr>Trebuchet MS</vt:lpstr>
      <vt:lpstr>Viktor Script Regular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cp:lastModifiedBy>Roth, EmaleeJ</cp:lastModifiedBy>
  <cp:revision>10</cp:revision>
  <dcterms:created xsi:type="dcterms:W3CDTF">2022-03-28T19:47:43Z</dcterms:created>
  <dcterms:modified xsi:type="dcterms:W3CDTF">2022-03-29T20:25:32Z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2022-03-28T00:00:00Z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2022-03-28T00:00:00Z</vt:filetime>
  </property>
</Properties>
</file>