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10058400" cy="15544800"/>
  <p:notesSz cx="10058400" cy="155448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8" d="100"/>
          <a:sy n="38" d="100"/>
        </p:scale>
        <p:origin x="2388" y="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754380" y="4818888"/>
            <a:ext cx="8549640" cy="32644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508760" y="8705088"/>
            <a:ext cx="7040880" cy="38862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3/29/2022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5150" b="0" i="1">
                <a:solidFill>
                  <a:srgbClr val="056333"/>
                </a:solidFill>
                <a:latin typeface="Viktor Script Regular"/>
                <a:cs typeface="Viktor Script Regular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3/29/2022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5150" b="0" i="1">
                <a:solidFill>
                  <a:srgbClr val="056333"/>
                </a:solidFill>
                <a:latin typeface="Viktor Script Regular"/>
                <a:cs typeface="Viktor Script Regular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02920" y="3575304"/>
            <a:ext cx="4375404" cy="1025956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180076" y="3575304"/>
            <a:ext cx="4375404" cy="1025956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3/29/2022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5150" b="0" i="1">
                <a:solidFill>
                  <a:srgbClr val="056333"/>
                </a:solidFill>
                <a:latin typeface="Viktor Script Regular"/>
                <a:cs typeface="Viktor Script Regular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3/29/2022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3/29/2022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0058400" cy="15544801"/>
          </a:xfrm>
          <a:prstGeom prst="rect">
            <a:avLst/>
          </a:prstGeom>
        </p:spPr>
      </p:pic>
      <p:sp>
        <p:nvSpPr>
          <p:cNvPr id="16" name="bg object 16"/>
          <p:cNvSpPr/>
          <p:nvPr/>
        </p:nvSpPr>
        <p:spPr>
          <a:xfrm>
            <a:off x="3012936" y="0"/>
            <a:ext cx="558165" cy="1441450"/>
          </a:xfrm>
          <a:custGeom>
            <a:avLst/>
            <a:gdLst/>
            <a:ahLst/>
            <a:cxnLst/>
            <a:rect l="l" t="t" r="r" b="b"/>
            <a:pathLst>
              <a:path w="558164" h="1441450">
                <a:moveTo>
                  <a:pt x="557565" y="0"/>
                </a:moveTo>
                <a:lnTo>
                  <a:pt x="552117" y="0"/>
                </a:lnTo>
                <a:lnTo>
                  <a:pt x="0" y="1441216"/>
                </a:lnTo>
                <a:lnTo>
                  <a:pt x="557565" y="0"/>
                </a:lnTo>
                <a:close/>
              </a:path>
            </a:pathLst>
          </a:custGeom>
          <a:solidFill>
            <a:srgbClr val="056333">
              <a:alpha val="6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5500386" y="0"/>
            <a:ext cx="271780" cy="685165"/>
          </a:xfrm>
          <a:custGeom>
            <a:avLst/>
            <a:gdLst/>
            <a:ahLst/>
            <a:cxnLst/>
            <a:rect l="l" t="t" r="r" b="b"/>
            <a:pathLst>
              <a:path w="271779" h="685165">
                <a:moveTo>
                  <a:pt x="271532" y="0"/>
                </a:moveTo>
                <a:lnTo>
                  <a:pt x="264885" y="0"/>
                </a:lnTo>
                <a:lnTo>
                  <a:pt x="0" y="684600"/>
                </a:lnTo>
                <a:lnTo>
                  <a:pt x="271532" y="0"/>
                </a:lnTo>
                <a:close/>
              </a:path>
            </a:pathLst>
          </a:custGeom>
          <a:solidFill>
            <a:srgbClr val="056333">
              <a:alpha val="6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6125975" y="0"/>
            <a:ext cx="1102995" cy="2849880"/>
          </a:xfrm>
          <a:custGeom>
            <a:avLst/>
            <a:gdLst/>
            <a:ahLst/>
            <a:cxnLst/>
            <a:rect l="l" t="t" r="r" b="b"/>
            <a:pathLst>
              <a:path w="1102995" h="2849880">
                <a:moveTo>
                  <a:pt x="1102470" y="0"/>
                </a:moveTo>
                <a:lnTo>
                  <a:pt x="1056950" y="0"/>
                </a:lnTo>
                <a:lnTo>
                  <a:pt x="604017" y="1231790"/>
                </a:lnTo>
                <a:lnTo>
                  <a:pt x="0" y="2849357"/>
                </a:lnTo>
                <a:lnTo>
                  <a:pt x="1102470" y="0"/>
                </a:lnTo>
                <a:close/>
              </a:path>
            </a:pathLst>
          </a:custGeom>
          <a:solidFill>
            <a:srgbClr val="056333">
              <a:alpha val="6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1209901" y="14004563"/>
            <a:ext cx="600075" cy="1540510"/>
          </a:xfrm>
          <a:custGeom>
            <a:avLst/>
            <a:gdLst/>
            <a:ahLst/>
            <a:cxnLst/>
            <a:rect l="l" t="t" r="r" b="b"/>
            <a:pathLst>
              <a:path w="600075" h="1540509">
                <a:moveTo>
                  <a:pt x="599735" y="0"/>
                </a:moveTo>
                <a:lnTo>
                  <a:pt x="0" y="1540235"/>
                </a:lnTo>
                <a:lnTo>
                  <a:pt x="3759" y="1540235"/>
                </a:lnTo>
                <a:lnTo>
                  <a:pt x="599735" y="0"/>
                </a:lnTo>
                <a:close/>
              </a:path>
            </a:pathLst>
          </a:custGeom>
          <a:solidFill>
            <a:srgbClr val="056333">
              <a:alpha val="6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g object 20"/>
          <p:cNvSpPr/>
          <p:nvPr/>
        </p:nvSpPr>
        <p:spPr>
          <a:xfrm>
            <a:off x="6822177" y="0"/>
            <a:ext cx="1143000" cy="2940685"/>
          </a:xfrm>
          <a:custGeom>
            <a:avLst/>
            <a:gdLst/>
            <a:ahLst/>
            <a:cxnLst/>
            <a:rect l="l" t="t" r="r" b="b"/>
            <a:pathLst>
              <a:path w="1143000" h="2940685">
                <a:moveTo>
                  <a:pt x="1142990" y="0"/>
                </a:moveTo>
                <a:lnTo>
                  <a:pt x="1137818" y="0"/>
                </a:lnTo>
                <a:lnTo>
                  <a:pt x="0" y="2940458"/>
                </a:lnTo>
                <a:lnTo>
                  <a:pt x="1142990" y="0"/>
                </a:lnTo>
                <a:close/>
              </a:path>
            </a:pathLst>
          </a:custGeom>
          <a:solidFill>
            <a:srgbClr val="056333">
              <a:alpha val="6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bg object 23"/>
          <p:cNvSpPr/>
          <p:nvPr/>
        </p:nvSpPr>
        <p:spPr>
          <a:xfrm>
            <a:off x="0" y="0"/>
            <a:ext cx="34290" cy="88900"/>
          </a:xfrm>
          <a:custGeom>
            <a:avLst/>
            <a:gdLst/>
            <a:ahLst/>
            <a:cxnLst/>
            <a:rect l="l" t="t" r="r" b="b"/>
            <a:pathLst>
              <a:path w="34290" h="88900">
                <a:moveTo>
                  <a:pt x="34228" y="0"/>
                </a:moveTo>
                <a:lnTo>
                  <a:pt x="0" y="0"/>
                </a:lnTo>
                <a:lnTo>
                  <a:pt x="0" y="88460"/>
                </a:lnTo>
                <a:lnTo>
                  <a:pt x="34228" y="0"/>
                </a:lnTo>
                <a:close/>
              </a:path>
            </a:pathLst>
          </a:custGeom>
          <a:solidFill>
            <a:srgbClr val="006236">
              <a:alpha val="6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bg object 24"/>
          <p:cNvSpPr/>
          <p:nvPr/>
        </p:nvSpPr>
        <p:spPr>
          <a:xfrm>
            <a:off x="0" y="0"/>
            <a:ext cx="652780" cy="1689100"/>
          </a:xfrm>
          <a:custGeom>
            <a:avLst/>
            <a:gdLst/>
            <a:ahLst/>
            <a:cxnLst/>
            <a:rect l="l" t="t" r="r" b="b"/>
            <a:pathLst>
              <a:path w="652780" h="1689100">
                <a:moveTo>
                  <a:pt x="652280" y="0"/>
                </a:moveTo>
                <a:lnTo>
                  <a:pt x="644242" y="0"/>
                </a:lnTo>
                <a:lnTo>
                  <a:pt x="0" y="1665003"/>
                </a:lnTo>
                <a:lnTo>
                  <a:pt x="0" y="1689003"/>
                </a:lnTo>
                <a:lnTo>
                  <a:pt x="652280" y="0"/>
                </a:lnTo>
                <a:close/>
              </a:path>
            </a:pathLst>
          </a:custGeom>
          <a:solidFill>
            <a:srgbClr val="056333">
              <a:alpha val="6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bg object 28"/>
          <p:cNvSpPr/>
          <p:nvPr/>
        </p:nvSpPr>
        <p:spPr>
          <a:xfrm>
            <a:off x="0" y="11"/>
            <a:ext cx="2107565" cy="5448300"/>
          </a:xfrm>
          <a:custGeom>
            <a:avLst/>
            <a:gdLst/>
            <a:ahLst/>
            <a:cxnLst/>
            <a:rect l="l" t="t" r="r" b="b"/>
            <a:pathLst>
              <a:path w="2107565" h="5448300">
                <a:moveTo>
                  <a:pt x="123698" y="5126672"/>
                </a:moveTo>
                <a:lnTo>
                  <a:pt x="0" y="5446382"/>
                </a:lnTo>
                <a:lnTo>
                  <a:pt x="0" y="5448198"/>
                </a:lnTo>
                <a:lnTo>
                  <a:pt x="123698" y="5126672"/>
                </a:lnTo>
                <a:close/>
              </a:path>
              <a:path w="2107565" h="5448300">
                <a:moveTo>
                  <a:pt x="2107361" y="0"/>
                </a:moveTo>
                <a:lnTo>
                  <a:pt x="2099767" y="0"/>
                </a:lnTo>
                <a:lnTo>
                  <a:pt x="123736" y="5126596"/>
                </a:lnTo>
                <a:lnTo>
                  <a:pt x="2107361" y="0"/>
                </a:lnTo>
                <a:close/>
              </a:path>
            </a:pathLst>
          </a:custGeom>
          <a:solidFill>
            <a:srgbClr val="056333">
              <a:alpha val="6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bg object 32"/>
          <p:cNvSpPr/>
          <p:nvPr/>
        </p:nvSpPr>
        <p:spPr>
          <a:xfrm>
            <a:off x="0" y="1441128"/>
            <a:ext cx="3013075" cy="7800340"/>
          </a:xfrm>
          <a:custGeom>
            <a:avLst/>
            <a:gdLst/>
            <a:ahLst/>
            <a:cxnLst/>
            <a:rect l="l" t="t" r="r" b="b"/>
            <a:pathLst>
              <a:path w="3013075" h="7800340">
                <a:moveTo>
                  <a:pt x="3012861" y="0"/>
                </a:moveTo>
                <a:lnTo>
                  <a:pt x="0" y="7786655"/>
                </a:lnTo>
                <a:lnTo>
                  <a:pt x="0" y="7799849"/>
                </a:lnTo>
                <a:lnTo>
                  <a:pt x="2303472" y="1845945"/>
                </a:lnTo>
                <a:lnTo>
                  <a:pt x="3012861" y="0"/>
                </a:lnTo>
                <a:close/>
              </a:path>
            </a:pathLst>
          </a:custGeom>
          <a:solidFill>
            <a:srgbClr val="056333">
              <a:alpha val="6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365555" y="196341"/>
            <a:ext cx="2865754" cy="23342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5150" b="0" i="1">
                <a:solidFill>
                  <a:srgbClr val="056333"/>
                </a:solidFill>
                <a:latin typeface="Viktor Script Regular"/>
                <a:cs typeface="Viktor Script Regular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02920" y="3575304"/>
            <a:ext cx="90525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419856" y="14456664"/>
            <a:ext cx="3218688" cy="7772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02920" y="14456664"/>
            <a:ext cx="2313432" cy="7772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3/29/2022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242048" y="14456664"/>
            <a:ext cx="2313432" cy="7772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3.png"/><Relationship Id="rId7" Type="http://schemas.openxmlformats.org/officeDocument/2006/relationships/hyperlink" Target="mailto:John@bhsu.edu" TargetMode="External"/><Relationship Id="rId12" Type="http://schemas.openxmlformats.org/officeDocument/2006/relationships/hyperlink" Target="http://www.bhsu.edu/Logos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0.png"/><Relationship Id="rId5" Type="http://schemas.openxmlformats.org/officeDocument/2006/relationships/image" Target="../media/image5.png"/><Relationship Id="rId10" Type="http://schemas.openxmlformats.org/officeDocument/2006/relationships/image" Target="../media/image9.png"/><Relationship Id="rId4" Type="http://schemas.openxmlformats.org/officeDocument/2006/relationships/image" Target="../media/image4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647" t="41682" r="1471" b="41617"/>
          <a:stretch/>
        </p:blipFill>
        <p:spPr>
          <a:xfrm>
            <a:off x="2900171" y="1303908"/>
            <a:ext cx="3277998" cy="1295400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647" t="41682" r="1471" b="41617"/>
          <a:stretch/>
        </p:blipFill>
        <p:spPr>
          <a:xfrm>
            <a:off x="3520445" y="3173739"/>
            <a:ext cx="3352800" cy="1295400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1" t="38344" r="1471" b="39523"/>
          <a:stretch/>
        </p:blipFill>
        <p:spPr>
          <a:xfrm>
            <a:off x="0" y="5181600"/>
            <a:ext cx="10058400" cy="1066800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8999395"/>
            <a:ext cx="8413106" cy="3726005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6737" y="6428570"/>
            <a:ext cx="2743200" cy="2743200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2171" y="6410985"/>
            <a:ext cx="2743200" cy="2743200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904" y="6399021"/>
            <a:ext cx="2743200" cy="2743200"/>
          </a:xfrm>
          <a:prstGeom prst="rect">
            <a:avLst/>
          </a:prstGeom>
        </p:spPr>
      </p:pic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819400" y="2138036"/>
            <a:ext cx="5091884" cy="296234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3000"/>
              </a:lnSpc>
              <a:spcBef>
                <a:spcPts val="100"/>
              </a:spcBef>
            </a:pPr>
            <a:r>
              <a:rPr lang="en-US" sz="22500" i="0" spc="-200" dirty="0" smtClean="0">
                <a:latin typeface="Brush Script MT" panose="03060802040406070304" pitchFamily="66" charset="0"/>
              </a:rPr>
              <a:t>	Us!</a:t>
            </a:r>
            <a:endParaRPr sz="22500" i="0" spc="-200" dirty="0">
              <a:latin typeface="Brush Script MT" panose="03060802040406070304" pitchFamily="66" charset="0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" y="4343400"/>
            <a:ext cx="10058399" cy="187230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ts val="14540"/>
              </a:lnSpc>
            </a:pPr>
            <a:r>
              <a:rPr sz="12250" b="1" spc="-130" dirty="0" smtClean="0">
                <a:solidFill>
                  <a:srgbClr val="056333"/>
                </a:solidFill>
                <a:latin typeface="Trebuchet MS" panose="020B0603020202020204" pitchFamily="34" charset="0"/>
                <a:cs typeface="Palatino Linotype"/>
              </a:rPr>
              <a:t>Event</a:t>
            </a:r>
            <a:r>
              <a:rPr sz="12250" b="1" spc="-635" dirty="0" smtClean="0">
                <a:solidFill>
                  <a:srgbClr val="056333"/>
                </a:solidFill>
                <a:latin typeface="Trebuchet MS" panose="020B0603020202020204" pitchFamily="34" charset="0"/>
                <a:cs typeface="Palatino Linotype"/>
              </a:rPr>
              <a:t> </a:t>
            </a:r>
            <a:r>
              <a:rPr sz="12250" b="1" spc="-55" dirty="0">
                <a:solidFill>
                  <a:srgbClr val="056333"/>
                </a:solidFill>
                <a:latin typeface="Trebuchet MS" panose="020B0603020202020204" pitchFamily="34" charset="0"/>
                <a:cs typeface="Palatino Linotype"/>
              </a:rPr>
              <a:t>Title</a:t>
            </a:r>
            <a:endParaRPr sz="12250" dirty="0">
              <a:latin typeface="Trebuchet MS" panose="020B0603020202020204" pitchFamily="34" charset="0"/>
              <a:cs typeface="Palatino Linotype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846837" y="6621271"/>
            <a:ext cx="2297430" cy="1644874"/>
          </a:xfrm>
          <a:prstGeom prst="rect">
            <a:avLst/>
          </a:prstGeom>
          <a:noFill/>
        </p:spPr>
        <p:txBody>
          <a:bodyPr vert="horz" wrap="square" lIns="0" tIns="385445" rIns="0" bIns="0" rtlCol="0">
            <a:spAutoFit/>
          </a:bodyPr>
          <a:lstStyle/>
          <a:p>
            <a:pPr marL="613410" algn="ctr">
              <a:lnSpc>
                <a:spcPts val="2740"/>
              </a:lnSpc>
              <a:spcBef>
                <a:spcPts val="3035"/>
              </a:spcBef>
            </a:pPr>
            <a:r>
              <a:rPr lang="en-US" sz="2400" spc="-10" dirty="0" smtClean="0">
                <a:solidFill>
                  <a:srgbClr val="FFFFFF"/>
                </a:solidFill>
                <a:latin typeface="Trebuchet MS" panose="020B0603020202020204" pitchFamily="34" charset="0"/>
                <a:cs typeface="Bebas Neue Book"/>
              </a:rPr>
              <a:t>MARCH</a:t>
            </a:r>
            <a:endParaRPr lang="en-US" sz="2400" dirty="0">
              <a:latin typeface="Trebuchet MS" panose="020B0603020202020204" pitchFamily="34" charset="0"/>
              <a:cs typeface="Bebas Neue Book"/>
            </a:endParaRPr>
          </a:p>
          <a:p>
            <a:pPr marL="613410" algn="ctr">
              <a:lnSpc>
                <a:spcPts val="2740"/>
              </a:lnSpc>
              <a:spcBef>
                <a:spcPts val="3035"/>
              </a:spcBef>
            </a:pPr>
            <a:r>
              <a:rPr lang="en-US" sz="9000" b="1" spc="-30" baseline="-18518" dirty="0" smtClean="0">
                <a:solidFill>
                  <a:srgbClr val="FFFFFF"/>
                </a:solidFill>
                <a:latin typeface="Trebuchet MS" panose="020B0603020202020204" pitchFamily="34" charset="0"/>
                <a:cs typeface="Bebas Neue Bold"/>
              </a:rPr>
              <a:t>23</a:t>
            </a:r>
            <a:endParaRPr sz="3500" dirty="0">
              <a:latin typeface="Trebuchet MS" panose="020B0603020202020204" pitchFamily="34" charset="0"/>
              <a:cs typeface="Bebas Neue Bold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1366671" y="9534331"/>
            <a:ext cx="7169150" cy="27520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269240">
              <a:lnSpc>
                <a:spcPct val="100000"/>
              </a:lnSpc>
              <a:spcBef>
                <a:spcPts val="100"/>
              </a:spcBef>
            </a:pPr>
            <a:r>
              <a:rPr sz="1800" b="1" spc="-10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Share</a:t>
            </a:r>
            <a:r>
              <a:rPr sz="1800" b="1" spc="-70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 </a:t>
            </a:r>
            <a:r>
              <a:rPr sz="1800" b="1" spc="-10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extra</a:t>
            </a:r>
            <a:r>
              <a:rPr sz="1800" b="1" spc="-65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 </a:t>
            </a:r>
            <a:r>
              <a:rPr sz="1800" b="1" spc="-20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information</a:t>
            </a:r>
            <a:r>
              <a:rPr sz="1800" b="1" spc="-70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 </a:t>
            </a:r>
            <a:r>
              <a:rPr sz="1800" b="1" spc="-10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here!</a:t>
            </a:r>
            <a:r>
              <a:rPr sz="1800" b="1" spc="-65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 </a:t>
            </a:r>
            <a:r>
              <a:rPr sz="1800" b="1" spc="-10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Don’t</a:t>
            </a:r>
            <a:r>
              <a:rPr sz="1800" b="1" spc="-65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 </a:t>
            </a:r>
            <a:r>
              <a:rPr sz="1800" b="1" spc="-10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forget</a:t>
            </a:r>
            <a:r>
              <a:rPr sz="1800" b="1" spc="-70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 </a:t>
            </a:r>
            <a:r>
              <a:rPr sz="1800" b="1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to</a:t>
            </a:r>
            <a:r>
              <a:rPr sz="1800" b="1" spc="-65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 </a:t>
            </a:r>
            <a:r>
              <a:rPr sz="1800" b="1" spc="-10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include</a:t>
            </a:r>
            <a:r>
              <a:rPr sz="1800" b="1" spc="-70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 </a:t>
            </a:r>
            <a:r>
              <a:rPr sz="1800" b="1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who</a:t>
            </a:r>
            <a:r>
              <a:rPr sz="1800" b="1" spc="-65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 </a:t>
            </a:r>
            <a:r>
              <a:rPr sz="1800" b="1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is</a:t>
            </a:r>
            <a:r>
              <a:rPr sz="1800" b="1" spc="-65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 </a:t>
            </a:r>
            <a:r>
              <a:rPr sz="1800" b="1" spc="-10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invited </a:t>
            </a:r>
            <a:r>
              <a:rPr sz="1800" b="1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and</a:t>
            </a:r>
            <a:r>
              <a:rPr sz="1800" b="1" spc="-90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 </a:t>
            </a:r>
            <a:r>
              <a:rPr sz="1800" b="1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what</a:t>
            </a:r>
            <a:r>
              <a:rPr sz="1800" b="1" spc="-90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 </a:t>
            </a:r>
            <a:r>
              <a:rPr sz="1800" b="1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the</a:t>
            </a:r>
            <a:r>
              <a:rPr sz="1800" b="1" spc="-90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 </a:t>
            </a:r>
            <a:r>
              <a:rPr sz="1800" b="1" spc="-10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event</a:t>
            </a:r>
            <a:r>
              <a:rPr sz="1800" b="1" spc="-90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 </a:t>
            </a:r>
            <a:r>
              <a:rPr sz="1800" b="1" spc="-10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costs!</a:t>
            </a:r>
            <a:endParaRPr sz="1800" dirty="0">
              <a:latin typeface="Trebuchet MS" panose="020B0603020202020204" pitchFamily="34" charset="0"/>
              <a:cs typeface="Palatino Linotype"/>
            </a:endParaRPr>
          </a:p>
          <a:p>
            <a:pPr>
              <a:lnSpc>
                <a:spcPct val="100000"/>
              </a:lnSpc>
            </a:pPr>
            <a:endParaRPr sz="1600" dirty="0">
              <a:latin typeface="Trebuchet MS" panose="020B0603020202020204" pitchFamily="34" charset="0"/>
              <a:cs typeface="Palatino Linotype"/>
            </a:endParaRPr>
          </a:p>
          <a:p>
            <a:pPr marR="5080">
              <a:lnSpc>
                <a:spcPct val="100000"/>
              </a:lnSpc>
            </a:pPr>
            <a:r>
              <a:rPr sz="1800" b="1" spc="-10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Nobitem</a:t>
            </a:r>
            <a:r>
              <a:rPr sz="1800" b="1" spc="-75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 </a:t>
            </a:r>
            <a:r>
              <a:rPr sz="1800" b="1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est,</a:t>
            </a:r>
            <a:r>
              <a:rPr sz="1800" b="1" spc="-75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 </a:t>
            </a:r>
            <a:r>
              <a:rPr sz="1800" b="1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que</a:t>
            </a:r>
            <a:r>
              <a:rPr sz="1800" b="1" spc="-70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 </a:t>
            </a:r>
            <a:r>
              <a:rPr sz="1800" b="1" spc="-20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vollantio.</a:t>
            </a:r>
            <a:r>
              <a:rPr sz="1800" b="1" spc="-70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 </a:t>
            </a:r>
            <a:r>
              <a:rPr sz="1800" b="1" spc="-20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Evenditectur</a:t>
            </a:r>
            <a:r>
              <a:rPr sz="1800" b="1" spc="-75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 </a:t>
            </a:r>
            <a:r>
              <a:rPr sz="1800" b="1" spc="-10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aspic</a:t>
            </a:r>
            <a:r>
              <a:rPr sz="1800" b="1" spc="-75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 </a:t>
            </a:r>
            <a:r>
              <a:rPr sz="1800" b="1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te</a:t>
            </a:r>
            <a:r>
              <a:rPr sz="1800" b="1" spc="-70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 </a:t>
            </a:r>
            <a:r>
              <a:rPr sz="1800" b="1" spc="-10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doluptas</a:t>
            </a:r>
            <a:r>
              <a:rPr sz="1800" b="1" spc="-75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 </a:t>
            </a:r>
            <a:r>
              <a:rPr sz="1800" b="1" spc="-10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autatiu</a:t>
            </a:r>
            <a:r>
              <a:rPr sz="1800" b="1" spc="-70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 </a:t>
            </a:r>
            <a:r>
              <a:rPr sz="1800" b="1" spc="-20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ntu- </a:t>
            </a:r>
            <a:r>
              <a:rPr sz="1800" b="1" spc="-10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sapid</a:t>
            </a:r>
            <a:r>
              <a:rPr sz="1800" b="1" spc="-80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 </a:t>
            </a:r>
            <a:r>
              <a:rPr sz="1800" b="1" spc="-10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quate</a:t>
            </a:r>
            <a:r>
              <a:rPr sz="1800" b="1" spc="-80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 </a:t>
            </a:r>
            <a:r>
              <a:rPr sz="1800" b="1" spc="-10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conet</a:t>
            </a:r>
            <a:r>
              <a:rPr sz="1800" b="1" spc="-80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 </a:t>
            </a:r>
            <a:r>
              <a:rPr sz="1800" b="1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la</a:t>
            </a:r>
            <a:r>
              <a:rPr sz="1800" b="1" spc="-80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 </a:t>
            </a:r>
            <a:r>
              <a:rPr sz="1800" b="1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et</a:t>
            </a:r>
            <a:r>
              <a:rPr sz="1800" b="1" spc="-80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 </a:t>
            </a:r>
            <a:r>
              <a:rPr sz="1800" b="1" spc="-10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optatio</a:t>
            </a:r>
            <a:r>
              <a:rPr sz="1800" b="1" spc="-75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 </a:t>
            </a:r>
            <a:r>
              <a:rPr sz="1800" b="1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que</a:t>
            </a:r>
            <a:r>
              <a:rPr sz="1800" b="1" spc="-80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 </a:t>
            </a:r>
            <a:r>
              <a:rPr sz="1800" b="1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ent</a:t>
            </a:r>
            <a:r>
              <a:rPr sz="1800" b="1" spc="-80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 </a:t>
            </a:r>
            <a:r>
              <a:rPr sz="1800" b="1" spc="-10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eicient</a:t>
            </a:r>
            <a:r>
              <a:rPr sz="1800" b="1" spc="-80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 </a:t>
            </a:r>
            <a:r>
              <a:rPr sz="1800" b="1" spc="-10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quissit,</a:t>
            </a:r>
            <a:r>
              <a:rPr sz="1800" b="1" spc="-80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 </a:t>
            </a:r>
            <a:r>
              <a:rPr sz="1800" b="1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quam</a:t>
            </a:r>
            <a:r>
              <a:rPr sz="1800" b="1" spc="-75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 </a:t>
            </a:r>
            <a:r>
              <a:rPr sz="1800" b="1" spc="-10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dolupic </a:t>
            </a:r>
            <a:r>
              <a:rPr sz="1800" b="1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tem</a:t>
            </a:r>
            <a:r>
              <a:rPr sz="1800" b="1" spc="-75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 </a:t>
            </a:r>
            <a:r>
              <a:rPr sz="1800" b="1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is</a:t>
            </a:r>
            <a:r>
              <a:rPr sz="1800" b="1" spc="-70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 </a:t>
            </a:r>
            <a:r>
              <a:rPr sz="1800" b="1" spc="-10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eaque</a:t>
            </a:r>
            <a:r>
              <a:rPr sz="1800" b="1" spc="-70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 </a:t>
            </a:r>
            <a:r>
              <a:rPr sz="1800" b="1" spc="-10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nistis</a:t>
            </a:r>
            <a:r>
              <a:rPr sz="1800" b="1" spc="-70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 </a:t>
            </a:r>
            <a:r>
              <a:rPr sz="1800" b="1" spc="-10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estrumet</a:t>
            </a:r>
            <a:r>
              <a:rPr sz="1800" b="1" spc="-70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 </a:t>
            </a:r>
            <a:r>
              <a:rPr sz="1800" b="1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alit</a:t>
            </a:r>
            <a:r>
              <a:rPr sz="1800" b="1" spc="-75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 </a:t>
            </a:r>
            <a:r>
              <a:rPr sz="1800" b="1" spc="-10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optat</a:t>
            </a:r>
            <a:r>
              <a:rPr sz="1800" b="1" spc="-70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 </a:t>
            </a:r>
            <a:r>
              <a:rPr sz="1800" b="1" spc="-10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fugit</a:t>
            </a:r>
            <a:r>
              <a:rPr sz="1800" b="1" spc="-70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 </a:t>
            </a:r>
            <a:r>
              <a:rPr sz="1800" b="1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as</a:t>
            </a:r>
            <a:r>
              <a:rPr sz="1800" b="1" spc="-70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 </a:t>
            </a:r>
            <a:r>
              <a:rPr sz="1800" b="1" spc="-20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apitionsequi</a:t>
            </a:r>
            <a:r>
              <a:rPr sz="1800" b="1" spc="-70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 </a:t>
            </a:r>
            <a:r>
              <a:rPr sz="1800" b="1" spc="-10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doles</a:t>
            </a:r>
            <a:r>
              <a:rPr sz="1800" b="1" spc="-70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 </a:t>
            </a:r>
            <a:r>
              <a:rPr sz="1800" b="1" spc="-25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sit </a:t>
            </a:r>
            <a:r>
              <a:rPr sz="1800" b="1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vel</a:t>
            </a:r>
            <a:r>
              <a:rPr sz="1800" b="1" spc="-75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 </a:t>
            </a:r>
            <a:r>
              <a:rPr sz="1800" b="1" spc="-20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ipidebist</a:t>
            </a:r>
            <a:r>
              <a:rPr sz="1800" b="1" spc="-70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 </a:t>
            </a:r>
            <a:r>
              <a:rPr sz="1800" b="1" spc="-10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raecus</a:t>
            </a:r>
            <a:r>
              <a:rPr sz="1800" b="1" spc="-75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 </a:t>
            </a:r>
            <a:r>
              <a:rPr sz="1800" b="1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eum</a:t>
            </a:r>
            <a:r>
              <a:rPr sz="1800" b="1" spc="-70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 </a:t>
            </a:r>
            <a:r>
              <a:rPr sz="1800" b="1" spc="-20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laceratem</a:t>
            </a:r>
            <a:r>
              <a:rPr sz="1800" b="1" spc="-75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 </a:t>
            </a:r>
            <a:r>
              <a:rPr sz="1800" b="1" spc="-10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desersp</a:t>
            </a:r>
            <a:r>
              <a:rPr sz="1800" b="1" spc="-70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 </a:t>
            </a:r>
            <a:r>
              <a:rPr sz="1800" b="1" spc="-10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ellaut</a:t>
            </a:r>
            <a:r>
              <a:rPr sz="1800" b="1" spc="-75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 </a:t>
            </a:r>
            <a:r>
              <a:rPr sz="1800" b="1" spc="-10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quidit,</a:t>
            </a:r>
            <a:r>
              <a:rPr sz="1800" b="1" spc="-70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 </a:t>
            </a:r>
            <a:r>
              <a:rPr sz="1800" b="1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con</a:t>
            </a:r>
            <a:r>
              <a:rPr sz="1800" b="1" spc="-70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 </a:t>
            </a:r>
            <a:r>
              <a:rPr sz="1800" b="1" spc="-10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nonsequ ossunt</a:t>
            </a:r>
            <a:r>
              <a:rPr sz="1800" b="1" spc="-75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 </a:t>
            </a:r>
            <a:r>
              <a:rPr sz="1800" b="1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est</a:t>
            </a:r>
            <a:r>
              <a:rPr sz="1800" b="1" spc="-75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 </a:t>
            </a:r>
            <a:r>
              <a:rPr sz="1800" b="1" spc="-10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repudio</a:t>
            </a:r>
            <a:r>
              <a:rPr sz="1800" b="1" spc="-75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 </a:t>
            </a:r>
            <a:r>
              <a:rPr sz="1800" b="1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te</a:t>
            </a:r>
            <a:r>
              <a:rPr sz="1800" b="1" spc="-70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 </a:t>
            </a:r>
            <a:r>
              <a:rPr sz="1800" b="1" spc="-10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nitiscia</a:t>
            </a:r>
            <a:r>
              <a:rPr sz="1800" b="1" spc="-75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 </a:t>
            </a:r>
            <a:r>
              <a:rPr sz="1800" b="1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que</a:t>
            </a:r>
            <a:r>
              <a:rPr sz="1800" b="1" spc="-75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 </a:t>
            </a:r>
            <a:r>
              <a:rPr sz="1800" b="1" spc="-10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ratat</a:t>
            </a:r>
            <a:r>
              <a:rPr sz="1800" b="1" spc="-75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 </a:t>
            </a:r>
            <a:r>
              <a:rPr sz="1800" b="1" spc="-10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arita</a:t>
            </a:r>
            <a:r>
              <a:rPr sz="1800" b="1" spc="-70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 </a:t>
            </a:r>
            <a:r>
              <a:rPr sz="1800" b="1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qui</a:t>
            </a:r>
            <a:r>
              <a:rPr sz="1800" b="1" spc="-75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 </a:t>
            </a:r>
            <a:r>
              <a:rPr sz="1800" b="1" spc="-20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quasperum</a:t>
            </a:r>
            <a:r>
              <a:rPr sz="1800" b="1" spc="-75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 </a:t>
            </a:r>
            <a:r>
              <a:rPr sz="1800" b="1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sed</a:t>
            </a:r>
            <a:r>
              <a:rPr sz="1800" b="1" spc="-70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 </a:t>
            </a:r>
            <a:r>
              <a:rPr sz="1800" b="1" spc="-20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undae </a:t>
            </a:r>
            <a:r>
              <a:rPr sz="1800" b="1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volo</a:t>
            </a:r>
            <a:r>
              <a:rPr sz="1800" b="1" spc="-70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 </a:t>
            </a:r>
            <a:r>
              <a:rPr sz="1800" b="1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enda</a:t>
            </a:r>
            <a:r>
              <a:rPr sz="1800" b="1" spc="-75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 </a:t>
            </a:r>
            <a:r>
              <a:rPr sz="1800" b="1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sunt</a:t>
            </a:r>
            <a:r>
              <a:rPr sz="1800" b="1" spc="-75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 </a:t>
            </a:r>
            <a:r>
              <a:rPr sz="1800" b="1" spc="-10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aliquam</a:t>
            </a:r>
            <a:r>
              <a:rPr sz="1800" b="1" spc="-70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 </a:t>
            </a:r>
            <a:r>
              <a:rPr sz="1800" b="1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et</a:t>
            </a:r>
            <a:r>
              <a:rPr sz="1800" b="1" spc="-75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 </a:t>
            </a:r>
            <a:r>
              <a:rPr sz="1800" b="1" spc="-10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laute</a:t>
            </a:r>
            <a:r>
              <a:rPr sz="1800" b="1" spc="-75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 </a:t>
            </a:r>
            <a:r>
              <a:rPr sz="1800" b="1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ad</a:t>
            </a:r>
            <a:r>
              <a:rPr sz="1800" b="1" spc="-75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 </a:t>
            </a:r>
            <a:r>
              <a:rPr sz="1800" b="1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ex</a:t>
            </a:r>
            <a:r>
              <a:rPr sz="1800" b="1" spc="-70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 </a:t>
            </a:r>
            <a:r>
              <a:rPr sz="1800" b="1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et</a:t>
            </a:r>
            <a:r>
              <a:rPr sz="1800" b="1" spc="-75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 </a:t>
            </a:r>
            <a:r>
              <a:rPr sz="1800" b="1" spc="-10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veri</a:t>
            </a:r>
            <a:r>
              <a:rPr sz="1800" b="1" spc="-75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 </a:t>
            </a:r>
            <a:r>
              <a:rPr sz="1800" b="1" spc="-20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corepudae</a:t>
            </a:r>
            <a:r>
              <a:rPr sz="1800" b="1" spc="-70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 </a:t>
            </a:r>
            <a:r>
              <a:rPr sz="1800" b="1" spc="-10" dirty="0">
                <a:solidFill>
                  <a:srgbClr val="FFFFFF"/>
                </a:solidFill>
                <a:latin typeface="Trebuchet MS" panose="020B0603020202020204" pitchFamily="34" charset="0"/>
                <a:cs typeface="Palatino Linotype"/>
              </a:rPr>
              <a:t>dolore,</a:t>
            </a:r>
            <a:endParaRPr sz="1800" dirty="0">
              <a:latin typeface="Trebuchet MS" panose="020B0603020202020204" pitchFamily="34" charset="0"/>
              <a:cs typeface="Palatino Linotype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457200" y="13250292"/>
            <a:ext cx="3733800" cy="176458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6565"/>
              </a:lnSpc>
              <a:spcBef>
                <a:spcPts val="100"/>
              </a:spcBef>
            </a:pPr>
            <a:r>
              <a:rPr lang="en-US" sz="6000" b="1" dirty="0" smtClean="0">
                <a:solidFill>
                  <a:srgbClr val="056333"/>
                </a:solidFill>
                <a:latin typeface="Trebuchet MS" panose="020B0603020202020204" pitchFamily="34" charset="0"/>
                <a:cs typeface="Bebas Neue Bold"/>
              </a:rPr>
              <a:t>JOHN </a:t>
            </a:r>
            <a:r>
              <a:rPr lang="en-US" sz="6000" b="1" spc="-25" dirty="0" smtClean="0">
                <a:solidFill>
                  <a:srgbClr val="056333"/>
                </a:solidFill>
                <a:latin typeface="Trebuchet MS" panose="020B0603020202020204" pitchFamily="34" charset="0"/>
                <a:cs typeface="Bebas Neue Bold"/>
              </a:rPr>
              <a:t>DOE</a:t>
            </a:r>
            <a:endParaRPr lang="en-US" sz="6000" dirty="0" smtClean="0">
              <a:latin typeface="Trebuchet MS" panose="020B0603020202020204" pitchFamily="34" charset="0"/>
              <a:cs typeface="Bebas Neue Bold"/>
            </a:endParaRPr>
          </a:p>
          <a:p>
            <a:pPr marL="37465">
              <a:lnSpc>
                <a:spcPts val="3685"/>
              </a:lnSpc>
            </a:pPr>
            <a:r>
              <a:rPr sz="2800" dirty="0" smtClean="0">
                <a:solidFill>
                  <a:srgbClr val="056333"/>
                </a:solidFill>
                <a:latin typeface="Trebuchet MS" panose="020B0603020202020204" pitchFamily="34" charset="0"/>
                <a:cs typeface="Bebas Neue Book"/>
              </a:rPr>
              <a:t>(</a:t>
            </a:r>
            <a:r>
              <a:rPr sz="2800" dirty="0">
                <a:solidFill>
                  <a:srgbClr val="056333"/>
                </a:solidFill>
                <a:latin typeface="Trebuchet MS" panose="020B0603020202020204" pitchFamily="34" charset="0"/>
                <a:cs typeface="Bebas Neue Book"/>
              </a:rPr>
              <a:t>123)456-</a:t>
            </a:r>
            <a:r>
              <a:rPr sz="2800" spc="-20" dirty="0">
                <a:solidFill>
                  <a:srgbClr val="056333"/>
                </a:solidFill>
                <a:latin typeface="Trebuchet MS" panose="020B0603020202020204" pitchFamily="34" charset="0"/>
                <a:cs typeface="Bebas Neue Book"/>
              </a:rPr>
              <a:t>7890</a:t>
            </a:r>
            <a:endParaRPr sz="2800" dirty="0">
              <a:latin typeface="Trebuchet MS" panose="020B0603020202020204" pitchFamily="34" charset="0"/>
              <a:cs typeface="Bebas Neue Book"/>
            </a:endParaRPr>
          </a:p>
          <a:p>
            <a:pPr marL="37465">
              <a:lnSpc>
                <a:spcPct val="100000"/>
              </a:lnSpc>
            </a:pPr>
            <a:r>
              <a:rPr sz="2800" spc="-10" dirty="0">
                <a:solidFill>
                  <a:srgbClr val="056333"/>
                </a:solidFill>
                <a:latin typeface="Trebuchet MS" panose="020B0603020202020204" pitchFamily="34" charset="0"/>
                <a:cs typeface="Bebas Neue Book"/>
                <a:hlinkClick r:id="rId7"/>
              </a:rPr>
              <a:t>John@bhsu.edu</a:t>
            </a:r>
            <a:endParaRPr sz="2800" dirty="0">
              <a:latin typeface="Trebuchet MS" panose="020B0603020202020204" pitchFamily="34" charset="0"/>
              <a:cs typeface="Bebas Neue Book"/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6600" y="13392531"/>
            <a:ext cx="2286000" cy="1558015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19400" y="2438400"/>
            <a:ext cx="2286000" cy="1557489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19400" y="533400"/>
            <a:ext cx="2286000" cy="1557489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10606" y="4351521"/>
            <a:ext cx="2743200" cy="2743200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647" t="41682" r="1471" b="41617"/>
          <a:stretch/>
        </p:blipFill>
        <p:spPr>
          <a:xfrm>
            <a:off x="-3645408" y="7152470"/>
            <a:ext cx="3200400" cy="1295400"/>
          </a:xfrm>
          <a:prstGeom prst="rect">
            <a:avLst/>
          </a:prstGeom>
        </p:spPr>
      </p:pic>
      <p:sp>
        <p:nvSpPr>
          <p:cNvPr id="33" name="Rectangle 32">
            <a:extLst>
              <a:ext uri="{FF2B5EF4-FFF2-40B4-BE49-F238E27FC236}">
                <a16:creationId xmlns:a16="http://schemas.microsoft.com/office/drawing/2014/main" id="{CF928CD6-F0D9-4D1B-861F-5AC5BD929368}"/>
              </a:ext>
            </a:extLst>
          </p:cNvPr>
          <p:cNvSpPr/>
          <p:nvPr/>
        </p:nvSpPr>
        <p:spPr>
          <a:xfrm>
            <a:off x="10261904" y="-40363"/>
            <a:ext cx="6847815" cy="97939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4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Main headline should grab attention.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 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sure to include the basics: Who, What, When, Where and Why.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Try to keep text as simple and uncluttered at possible and then direct them to the website where they can get the details.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 sure to include a contact name and phone number or email address in case people want more information.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If public is invited, be sure to include the following disclaimer: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Persons with disabilities requesting accommodations for this event should call 642-XXXX at least 48 hours prior to the start of the event.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_______________________________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Finished with your poster?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Save it out as a high-quality PDF file. Instructions on how to do this are detailed in the Help Guide that you can download on www.BHSU.edu/Templates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If you have any questions or wish to have you poster reviewed by Marketing &amp; Communications, make a high-quality pdf and send it to </a:t>
            </a:r>
            <a:r>
              <a:rPr lang="en-US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Marketing@BHSU.edu. 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_______________________________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Don’t design anything on the white quarter inch wide margin and keep text within the guides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All publications need the main BHSU Logo. To download a copy of the logo or sting, visit </a:t>
            </a:r>
            <a:r>
              <a:rPr lang="en-US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12"/>
              </a:rPr>
              <a:t>www.BHSU.edu/Logos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Date, Location, and Time need to be included on the flyer.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minimum size of the logo on an 8.5x11 flyer is 1.5”</a:t>
            </a:r>
          </a:p>
        </p:txBody>
      </p:sp>
      <p:sp>
        <p:nvSpPr>
          <p:cNvPr id="23" name="object 2"/>
          <p:cNvSpPr txBox="1">
            <a:spLocks/>
          </p:cNvSpPr>
          <p:nvPr/>
        </p:nvSpPr>
        <p:spPr>
          <a:xfrm>
            <a:off x="2483258" y="147027"/>
            <a:ext cx="5091884" cy="30905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 sz="15150" b="0" i="1">
                <a:solidFill>
                  <a:srgbClr val="056333"/>
                </a:solidFill>
                <a:latin typeface="Viktor Script Regular"/>
                <a:ea typeface="+mj-ea"/>
                <a:cs typeface="Viktor Script Regular"/>
              </a:defRPr>
            </a:lvl1pPr>
          </a:lstStyle>
          <a:p>
            <a:pPr marL="12700">
              <a:lnSpc>
                <a:spcPts val="23000"/>
              </a:lnSpc>
              <a:spcBef>
                <a:spcPts val="100"/>
              </a:spcBef>
            </a:pPr>
            <a:r>
              <a:rPr lang="en-US" sz="22500" i="0" spc="-200" dirty="0" smtClean="0">
                <a:latin typeface="Brush Script MT" panose="03060802040406070304" pitchFamily="66" charset="0"/>
              </a:rPr>
              <a:t>Join</a:t>
            </a:r>
            <a:endParaRPr lang="en-US" sz="22500" i="0" spc="-200" dirty="0">
              <a:latin typeface="Brush Script MT" panose="03060802040406070304" pitchFamily="66" charset="0"/>
            </a:endParaRPr>
          </a:p>
        </p:txBody>
      </p:sp>
      <p:sp>
        <p:nvSpPr>
          <p:cNvPr id="34" name="object 16"/>
          <p:cNvSpPr txBox="1"/>
          <p:nvPr/>
        </p:nvSpPr>
        <p:spPr>
          <a:xfrm>
            <a:off x="3124200" y="6674503"/>
            <a:ext cx="3231903" cy="1466427"/>
          </a:xfrm>
          <a:prstGeom prst="rect">
            <a:avLst/>
          </a:prstGeom>
          <a:noFill/>
        </p:spPr>
        <p:txBody>
          <a:bodyPr vert="horz" wrap="square" lIns="0" tIns="385445" rIns="0" bIns="0" rtlCol="0">
            <a:spAutoFit/>
          </a:bodyPr>
          <a:lstStyle/>
          <a:p>
            <a:pPr marL="613410" algn="ctr">
              <a:lnSpc>
                <a:spcPts val="2740"/>
              </a:lnSpc>
              <a:spcBef>
                <a:spcPts val="3035"/>
              </a:spcBef>
            </a:pPr>
            <a:r>
              <a:rPr lang="en-US" sz="2400" spc="-10" dirty="0" smtClean="0">
                <a:solidFill>
                  <a:srgbClr val="FFFFFF"/>
                </a:solidFill>
                <a:latin typeface="Trebuchet MS" panose="020B0603020202020204" pitchFamily="34" charset="0"/>
                <a:cs typeface="Bebas Neue Book"/>
              </a:rPr>
              <a:t>FROM</a:t>
            </a:r>
            <a:endParaRPr lang="en-US" sz="2400" dirty="0" smtClean="0">
              <a:latin typeface="Trebuchet MS" panose="020B0603020202020204" pitchFamily="34" charset="0"/>
              <a:cs typeface="Bebas Neue Book"/>
            </a:endParaRPr>
          </a:p>
          <a:p>
            <a:pPr marL="613410" algn="ctr">
              <a:lnSpc>
                <a:spcPts val="2740"/>
              </a:lnSpc>
              <a:spcBef>
                <a:spcPts val="3035"/>
              </a:spcBef>
            </a:pPr>
            <a:r>
              <a:rPr lang="en-US" sz="9000" b="1" spc="-30" baseline="-18518" dirty="0" smtClean="0">
                <a:solidFill>
                  <a:srgbClr val="FFFFFF"/>
                </a:solidFill>
                <a:latin typeface="Trebuchet MS" panose="020B0603020202020204" pitchFamily="34" charset="0"/>
                <a:cs typeface="Bebas Neue Bold"/>
              </a:rPr>
              <a:t>7-8</a:t>
            </a:r>
            <a:endParaRPr sz="4000" dirty="0">
              <a:latin typeface="Trebuchet MS" panose="020B0603020202020204" pitchFamily="34" charset="0"/>
              <a:cs typeface="Bebas Neue Bold"/>
            </a:endParaRPr>
          </a:p>
        </p:txBody>
      </p:sp>
      <p:sp>
        <p:nvSpPr>
          <p:cNvPr id="35" name="object 16"/>
          <p:cNvSpPr txBox="1"/>
          <p:nvPr/>
        </p:nvSpPr>
        <p:spPr>
          <a:xfrm>
            <a:off x="5981854" y="6644448"/>
            <a:ext cx="2940846" cy="1466427"/>
          </a:xfrm>
          <a:prstGeom prst="rect">
            <a:avLst/>
          </a:prstGeom>
          <a:noFill/>
        </p:spPr>
        <p:txBody>
          <a:bodyPr vert="horz" wrap="square" lIns="0" tIns="385445" rIns="0" bIns="0" rtlCol="0">
            <a:spAutoFit/>
          </a:bodyPr>
          <a:lstStyle/>
          <a:p>
            <a:pPr marL="613410" algn="ctr">
              <a:lnSpc>
                <a:spcPts val="2740"/>
              </a:lnSpc>
              <a:spcBef>
                <a:spcPts val="3035"/>
              </a:spcBef>
            </a:pPr>
            <a:r>
              <a:rPr lang="en-US" sz="2400" spc="-10" dirty="0" smtClean="0">
                <a:solidFill>
                  <a:srgbClr val="FFFFFF"/>
                </a:solidFill>
                <a:latin typeface="Trebuchet MS" panose="020B0603020202020204" pitchFamily="34" charset="0"/>
                <a:cs typeface="Bebas Neue Book"/>
              </a:rPr>
              <a:t>IN THE</a:t>
            </a:r>
            <a:endParaRPr lang="en-US" sz="2400" dirty="0" smtClean="0">
              <a:latin typeface="Trebuchet MS" panose="020B0603020202020204" pitchFamily="34" charset="0"/>
              <a:cs typeface="Bebas Neue Book"/>
            </a:endParaRPr>
          </a:p>
          <a:p>
            <a:pPr marL="613410" algn="ctr">
              <a:lnSpc>
                <a:spcPts val="2740"/>
              </a:lnSpc>
              <a:spcBef>
                <a:spcPts val="3035"/>
              </a:spcBef>
            </a:pPr>
            <a:r>
              <a:rPr lang="en-US" sz="9000" b="1" spc="-30" baseline="-18518" dirty="0" smtClean="0">
                <a:solidFill>
                  <a:srgbClr val="FFFFFF"/>
                </a:solidFill>
                <a:latin typeface="Trebuchet MS" panose="020B0603020202020204" pitchFamily="34" charset="0"/>
                <a:cs typeface="Bebas Neue Bold"/>
              </a:rPr>
              <a:t>UNION</a:t>
            </a:r>
            <a:endParaRPr lang="en-US" sz="3500" dirty="0">
              <a:latin typeface="Trebuchet MS" panose="020B0603020202020204" pitchFamily="34" charset="0"/>
              <a:cs typeface="Bebas Neue Bold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56333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</TotalTime>
  <Words>336</Words>
  <Application>Microsoft Office PowerPoint</Application>
  <PresentationFormat>Custom</PresentationFormat>
  <Paragraphs>30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10" baseType="lpstr">
      <vt:lpstr>Bebas Neue Bold</vt:lpstr>
      <vt:lpstr>Bebas Neue Book</vt:lpstr>
      <vt:lpstr>Brush Script MT</vt:lpstr>
      <vt:lpstr>Calibri</vt:lpstr>
      <vt:lpstr>Palatino Linotype</vt:lpstr>
      <vt:lpstr>Times New Roman</vt:lpstr>
      <vt:lpstr>Trebuchet MS</vt:lpstr>
      <vt:lpstr>Viktor Script Regular</vt:lpstr>
      <vt:lpstr>Office Theme</vt:lpstr>
      <vt:lpstr> Us!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Join    Us!</dc:title>
  <cp:lastModifiedBy>Roth, EmaleeJ</cp:lastModifiedBy>
  <cp:revision>5</cp:revision>
  <dcterms:created xsi:type="dcterms:W3CDTF">2022-03-28T19:06:57Z</dcterms:created>
  <dcterms:modified xsi:type="dcterms:W3CDTF">2022-03-29T19:00:43Z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2022-03-28T00:00:00Z</vt:filetime>
  </property>
  <property fmtid="{D5CDD505-2E9C-101B-9397-08002B2CF9AE}" pid="3" name="Creator">
    <vt:lpwstr>Adobe InDesign 17.1 (Windows)</vt:lpwstr>
  </property>
  <property fmtid="{D5CDD505-2E9C-101B-9397-08002B2CF9AE}" pid="4" name="LastSaved">
    <vt:filetime>2022-03-28T00:00:00Z</vt:filetime>
  </property>
</Properties>
</file>