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10058400" cy="15544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726"/>
    <a:srgbClr val="006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34" d="100"/>
          <a:sy n="34" d="100"/>
        </p:scale>
        <p:origin x="26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544023"/>
            <a:ext cx="8549640" cy="5411893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8164619"/>
            <a:ext cx="7543800" cy="3753061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627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455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827617"/>
            <a:ext cx="2168843" cy="131734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827617"/>
            <a:ext cx="6380798" cy="131734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563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060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3875409"/>
            <a:ext cx="8675370" cy="646620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10402786"/>
            <a:ext cx="8675370" cy="3400424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459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09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827620"/>
            <a:ext cx="8675370" cy="30046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3810636"/>
            <a:ext cx="4255174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5678170"/>
            <a:ext cx="4255174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3810636"/>
            <a:ext cx="4276130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5678170"/>
            <a:ext cx="4276130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80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881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003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2238167"/>
            <a:ext cx="5092065" cy="1104688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378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2238167"/>
            <a:ext cx="5092065" cy="1104688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26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14407730"/>
            <a:ext cx="339471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10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www.bhsu.edu/Logos" TargetMode="External"/><Relationship Id="rId7" Type="http://schemas.openxmlformats.org/officeDocument/2006/relationships/image" Target="../media/image4.png"/><Relationship Id="rId2" Type="http://schemas.openxmlformats.org/officeDocument/2006/relationships/hyperlink" Target="http://www.bhsu.edu/Template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0561949" y="945518"/>
            <a:ext cx="8162179" cy="928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47334" tIns="47334" rIns="47334" bIns="47334" numCol="1" anchor="t" anchorCtr="0" compatLnSpc="1">
            <a:prstTxWarp prst="textNoShape">
              <a:avLst/>
            </a:prstTxWarp>
          </a:bodyPr>
          <a:lstStyle/>
          <a:p>
            <a:r>
              <a:rPr lang="en-US" sz="4141" b="1" dirty="0"/>
              <a:t>Main headline should grab attention.</a:t>
            </a:r>
            <a:endParaRPr lang="en-US" sz="4141" dirty="0"/>
          </a:p>
          <a:p>
            <a:r>
              <a:rPr lang="en-US" sz="1553" dirty="0"/>
              <a:t>Use of a high-resolution (300dpi) graphic or photo will make your document more visually appealing and will be high-quality when printed.</a:t>
            </a:r>
          </a:p>
          <a:p>
            <a:endParaRPr lang="en-US" sz="1553" dirty="0"/>
          </a:p>
          <a:p>
            <a:r>
              <a:rPr lang="en-US" sz="1553" dirty="0"/>
              <a:t>Be sure to include the basics: Who, What, When, Where and Why.</a:t>
            </a:r>
          </a:p>
          <a:p>
            <a:endParaRPr lang="en-US" sz="1553" dirty="0"/>
          </a:p>
          <a:p>
            <a:r>
              <a:rPr lang="en-US" sz="1553" dirty="0"/>
              <a:t>Try to keep text as simple and uncluttered at possible and then direct them to the website where they can get the details.</a:t>
            </a:r>
          </a:p>
          <a:p>
            <a:endParaRPr lang="en-US" sz="1553" dirty="0"/>
          </a:p>
          <a:p>
            <a:r>
              <a:rPr lang="en-US" sz="1553" dirty="0"/>
              <a:t>Be sure to include a contact name and phone number or email address in case people want more information.</a:t>
            </a:r>
          </a:p>
          <a:p>
            <a:endParaRPr lang="en-US" sz="1553" dirty="0"/>
          </a:p>
          <a:p>
            <a:r>
              <a:rPr lang="en-US" sz="1553" dirty="0"/>
              <a:t>If public is invited, be sure to include the following disclaimer: </a:t>
            </a:r>
          </a:p>
          <a:p>
            <a:r>
              <a:rPr lang="en-US" sz="1553" dirty="0"/>
              <a:t>Persons with disabilities requesting accommodations for this event should call 642-XXXX at least 48 hours prior to the start of the event.</a:t>
            </a:r>
          </a:p>
          <a:p>
            <a:r>
              <a:rPr lang="en-US" sz="1553" dirty="0"/>
              <a:t>_______________________________</a:t>
            </a:r>
          </a:p>
          <a:p>
            <a:endParaRPr lang="en-US" sz="1553" dirty="0"/>
          </a:p>
          <a:p>
            <a:r>
              <a:rPr lang="en-US" sz="1553" dirty="0"/>
              <a:t>Finished with your poster?</a:t>
            </a:r>
          </a:p>
          <a:p>
            <a:r>
              <a:rPr lang="en-US" sz="1553" dirty="0"/>
              <a:t>Save it out as a high-quality PDF file. Instructions on how to do this are detailed in the Help Guide that you can download on </a:t>
            </a:r>
            <a:r>
              <a:rPr lang="en-US" sz="1553" dirty="0">
                <a:hlinkClick r:id="rId2"/>
              </a:rPr>
              <a:t>www.BHSU.edu/Templates</a:t>
            </a:r>
            <a:endParaRPr lang="en-US" sz="1553" dirty="0"/>
          </a:p>
          <a:p>
            <a:endParaRPr lang="en-US" sz="1553" dirty="0"/>
          </a:p>
          <a:p>
            <a:r>
              <a:rPr lang="en-US" sz="1553" dirty="0"/>
              <a:t>If you have any questions or wish to have you poster reviewed by Marketing &amp; Communications, make a high-quality pdf and send it to Kristen.Kilmer@BHSU.edu. </a:t>
            </a:r>
          </a:p>
          <a:p>
            <a:r>
              <a:rPr lang="en-US" sz="1553" dirty="0"/>
              <a:t>_______________________________</a:t>
            </a:r>
          </a:p>
          <a:p>
            <a:endParaRPr lang="en-US" sz="1553" dirty="0"/>
          </a:p>
          <a:p>
            <a:r>
              <a:rPr lang="en-US" sz="1553" dirty="0"/>
              <a:t>Don’t design anything on the white quarter inch wide margin and keep text within the guides</a:t>
            </a:r>
          </a:p>
          <a:p>
            <a:endParaRPr lang="en-US" sz="1553" dirty="0"/>
          </a:p>
          <a:p>
            <a:r>
              <a:rPr lang="en-US" sz="1553" dirty="0"/>
              <a:t>All publications need the main BHSU Logo. To download a copy of the logo or sting, visit </a:t>
            </a:r>
            <a:r>
              <a:rPr lang="en-US" sz="1553" u="sng" dirty="0">
                <a:hlinkClick r:id="rId3"/>
              </a:rPr>
              <a:t>www.BHSU.edu/Logos</a:t>
            </a:r>
            <a:endParaRPr lang="en-US" sz="1553" u="sng" dirty="0"/>
          </a:p>
          <a:p>
            <a:endParaRPr lang="en-US" sz="1553" dirty="0"/>
          </a:p>
          <a:p>
            <a:r>
              <a:rPr lang="en-US" sz="1553" dirty="0"/>
              <a:t>Date, Location, and Time need to be included on the flyer.</a:t>
            </a:r>
          </a:p>
          <a:p>
            <a:endParaRPr lang="en-US" sz="1553" dirty="0"/>
          </a:p>
          <a:p>
            <a:r>
              <a:rPr lang="en-US" sz="1553" dirty="0"/>
              <a:t>The minimum size of the logo on an 8.5x11 flyer is 1.5”</a:t>
            </a:r>
            <a:endParaRPr lang="en-US" altLang="en-US" sz="1553" dirty="0">
              <a:latin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" b="5787"/>
          <a:stretch/>
        </p:blipFill>
        <p:spPr>
          <a:xfrm>
            <a:off x="309556" y="207365"/>
            <a:ext cx="9466729" cy="6311152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1949" y="5481326"/>
            <a:ext cx="9466729" cy="3812438"/>
          </a:xfrm>
          <a:prstGeom prst="rect">
            <a:avLst/>
          </a:prstGeom>
          <a:solidFill>
            <a:srgbClr val="155A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47334" tIns="47334" rIns="47334" bIns="47334" numCol="1" anchor="t" anchorCtr="0" compatLnSpc="1">
            <a:prstTxWarp prst="textNoShape">
              <a:avLst/>
            </a:prstTxWarp>
          </a:bodyPr>
          <a:lstStyle/>
          <a:p>
            <a:endParaRPr lang="en-US" sz="3344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 rot="16200000">
            <a:off x="3136364" y="3673979"/>
            <a:ext cx="8360284" cy="4944349"/>
          </a:xfrm>
          <a:prstGeom prst="triangle">
            <a:avLst>
              <a:gd name="adj" fmla="val 50000"/>
            </a:avLst>
          </a:prstGeom>
          <a:solidFill>
            <a:srgbClr val="194D2C">
              <a:alpha val="6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47334" tIns="47334" rIns="47334" bIns="47334" numCol="1" anchor="t" anchorCtr="0" compatLnSpc="1">
            <a:prstTxWarp prst="textNoShape">
              <a:avLst/>
            </a:prstTxWarp>
          </a:bodyPr>
          <a:lstStyle/>
          <a:p>
            <a:endParaRPr lang="en-US" sz="3344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 rot="5400000">
            <a:off x="6776424" y="2063354"/>
            <a:ext cx="2664573" cy="1575733"/>
          </a:xfrm>
          <a:prstGeom prst="triangle">
            <a:avLst>
              <a:gd name="adj" fmla="val 50000"/>
            </a:avLst>
          </a:prstGeom>
          <a:solidFill>
            <a:srgbClr val="194D2C">
              <a:alpha val="6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47334" tIns="47334" rIns="47334" bIns="47334" numCol="1" anchor="t" anchorCtr="0" compatLnSpc="1">
            <a:prstTxWarp prst="textNoShape">
              <a:avLst/>
            </a:prstTxWarp>
          </a:bodyPr>
          <a:lstStyle/>
          <a:p>
            <a:endParaRPr lang="en-US" sz="3344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168364" y="7554107"/>
            <a:ext cx="2878230" cy="121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47334" tIns="47334" rIns="47334" bIns="47334" numCol="1" anchor="t" anchorCtr="0" compatLnSpc="1">
            <a:prstTxWarp prst="textNoShape">
              <a:avLst/>
            </a:prstTxWarp>
          </a:bodyPr>
          <a:lstStyle/>
          <a:p>
            <a:pPr defTabSz="11832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6210" dirty="0">
                <a:solidFill>
                  <a:srgbClr val="FFFFFF"/>
                </a:solidFill>
                <a:latin typeface="Trebuchet MS" panose="020B0603020202020204" pitchFamily="34" charset="0"/>
              </a:rPr>
              <a:t>Nov.7</a:t>
            </a:r>
            <a:endParaRPr lang="en-US" altLang="en-US" sz="1812" dirty="0">
              <a:latin typeface="Trebuchet MS" panose="020B0603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115036" y="7500939"/>
            <a:ext cx="3487080" cy="0"/>
          </a:xfrm>
          <a:prstGeom prst="line">
            <a:avLst/>
          </a:prstGeom>
          <a:ln w="38100">
            <a:solidFill>
              <a:srgbClr val="FFC7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69720" y="9398998"/>
            <a:ext cx="6041702" cy="58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47334" tIns="47334" rIns="47334" bIns="47334" numCol="1" anchor="t" anchorCtr="0" compatLnSpc="1">
            <a:prstTxWarp prst="textNoShape">
              <a:avLst/>
            </a:prstTxWarp>
          </a:bodyPr>
          <a:lstStyle/>
          <a:p>
            <a:pPr algn="ctr" defTabSz="11832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106" dirty="0">
                <a:solidFill>
                  <a:srgbClr val="000000"/>
                </a:solidFill>
                <a:latin typeface="Trebuchet MS" panose="020B0603020202020204" pitchFamily="34" charset="0"/>
              </a:rPr>
              <a:t>Club Buzz | 6pm-8pm</a:t>
            </a:r>
            <a:endParaRPr lang="en-US" altLang="en-US" sz="1553" dirty="0">
              <a:latin typeface="Trebuchet MS" panose="020B0603020202020204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733881" y="10192267"/>
            <a:ext cx="5318871" cy="2721550"/>
          </a:xfrm>
          <a:prstGeom prst="rect">
            <a:avLst/>
          </a:prstGeom>
          <a:noFill/>
          <a:ln w="38100" algn="ctr">
            <a:solidFill>
              <a:srgbClr val="FCC036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47334" tIns="47334" rIns="47334" bIns="47334" numCol="1" anchor="t" anchorCtr="0" compatLnSpc="1">
            <a:prstTxWarp prst="textNoShape">
              <a:avLst/>
            </a:prstTxWarp>
          </a:bodyPr>
          <a:lstStyle/>
          <a:p>
            <a:endParaRPr lang="en-US" sz="3344"/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972192" y="10368610"/>
            <a:ext cx="4792943" cy="2343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47334" tIns="47334" rIns="47334" bIns="47334" numCol="1" anchor="t" anchorCtr="0" compatLnSpc="1">
            <a:prstTxWarp prst="textNoShape">
              <a:avLst/>
            </a:prstTxWarp>
          </a:bodyPr>
          <a:lstStyle/>
          <a:p>
            <a:pPr algn="ctr" defTabSz="11832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rebuchet MS" panose="020B0603020202020204" pitchFamily="34" charset="0"/>
              </a:rPr>
              <a:t>General information about the event, i.e. who is invited (students only/open to public)</a:t>
            </a:r>
          </a:p>
          <a:p>
            <a:pPr algn="ctr" defTabSz="118327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b="1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algn="ctr" defTabSz="11832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rebuchet MS" panose="020B0603020202020204" pitchFamily="34" charset="0"/>
              </a:rPr>
              <a:t>Cost of event, what it will entail</a:t>
            </a:r>
          </a:p>
          <a:p>
            <a:pPr algn="ctr" defTabSz="118327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b="1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algn="ctr" defTabSz="11832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rebuchet MS" panose="020B0603020202020204" pitchFamily="34" charset="0"/>
              </a:rPr>
              <a:t>For complete details visit:</a:t>
            </a:r>
          </a:p>
          <a:p>
            <a:pPr algn="ctr" defTabSz="11832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rebuchet MS" panose="020B0603020202020204" pitchFamily="34" charset="0"/>
              </a:rPr>
              <a:t>www.BHSU.edu/SpecificLinkHere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0688F30-B4C1-4579-AFC1-6460C8E4A5C0}"/>
              </a:ext>
            </a:extLst>
          </p:cNvPr>
          <p:cNvGrpSpPr/>
          <p:nvPr/>
        </p:nvGrpSpPr>
        <p:grpSpPr>
          <a:xfrm>
            <a:off x="321949" y="13255604"/>
            <a:ext cx="9466729" cy="1833272"/>
            <a:chOff x="233465" y="12103315"/>
            <a:chExt cx="7315200" cy="1416619"/>
          </a:xfrm>
        </p:grpSpPr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233465" y="13134172"/>
              <a:ext cx="7210425" cy="3857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47334" tIns="47334" rIns="47334" bIns="47334" numCol="1" anchor="t" anchorCtr="0" compatLnSpc="1">
              <a:prstTxWarp prst="textNoShape">
                <a:avLst/>
              </a:prstTxWarp>
            </a:bodyPr>
            <a:lstStyle/>
            <a:p>
              <a:pPr algn="ctr" defTabSz="118327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24" dirty="0">
                  <a:solidFill>
                    <a:srgbClr val="000000"/>
                  </a:solidFill>
                  <a:latin typeface="Trebuchet MS" panose="020B0603020202020204" pitchFamily="34" charset="0"/>
                </a:rPr>
                <a:t>Persons with disabilities requesting accommodations for this event should call Contact Name at Phone Number at least 48 hours prior to the start of the event.</a:t>
              </a:r>
              <a:endParaRPr lang="en-US" altLang="en-US" sz="3344" dirty="0">
                <a:latin typeface="Arial" panose="020B0604020202020204" pitchFamily="34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E600A50-58B6-409B-92CA-4032EB374AE8}"/>
                </a:ext>
              </a:extLst>
            </p:cNvPr>
            <p:cNvGrpSpPr/>
            <p:nvPr/>
          </p:nvGrpSpPr>
          <p:grpSpPr>
            <a:xfrm>
              <a:off x="233465" y="12103315"/>
              <a:ext cx="7315200" cy="976313"/>
              <a:chOff x="233465" y="12103315"/>
              <a:chExt cx="7315200" cy="976313"/>
            </a:xfrm>
          </p:grpSpPr>
          <p:sp>
            <p:nvSpPr>
              <p:cNvPr id="6" name="Rectangle 3"/>
              <p:cNvSpPr>
                <a:spLocks noChangeArrowheads="1"/>
              </p:cNvSpPr>
              <p:nvPr/>
            </p:nvSpPr>
            <p:spPr bwMode="auto">
              <a:xfrm>
                <a:off x="233465" y="12103315"/>
                <a:ext cx="7315200" cy="976313"/>
              </a:xfrm>
              <a:prstGeom prst="rect">
                <a:avLst/>
              </a:prstGeom>
              <a:solidFill>
                <a:srgbClr val="155A3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  <p:txBody>
              <a:bodyPr vert="horz" wrap="square" lIns="47334" tIns="47334" rIns="47334" bIns="4733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344"/>
              </a:p>
            </p:txBody>
          </p:sp>
          <p:sp>
            <p:nvSpPr>
              <p:cNvPr id="18" name="AutoShape 16"/>
              <p:cNvSpPr>
                <a:spLocks noChangeArrowheads="1"/>
              </p:cNvSpPr>
              <p:nvPr/>
            </p:nvSpPr>
            <p:spPr bwMode="auto">
              <a:xfrm>
                <a:off x="3703958" y="12183373"/>
                <a:ext cx="220663" cy="788987"/>
              </a:xfrm>
              <a:prstGeom prst="parallelogram">
                <a:avLst>
                  <a:gd name="adj" fmla="val 25000"/>
                </a:avLst>
              </a:prstGeom>
              <a:solidFill>
                <a:srgbClr val="FCC03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  <p:txBody>
              <a:bodyPr vert="horz" wrap="square" lIns="47334" tIns="47334" rIns="47334" bIns="4733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344"/>
              </a:p>
            </p:txBody>
          </p:sp>
          <p:sp>
            <p:nvSpPr>
              <p:cNvPr id="19" name="AutoShape 17"/>
              <p:cNvSpPr>
                <a:spLocks noChangeArrowheads="1"/>
              </p:cNvSpPr>
              <p:nvPr/>
            </p:nvSpPr>
            <p:spPr bwMode="auto">
              <a:xfrm>
                <a:off x="4047143" y="12183373"/>
                <a:ext cx="220663" cy="788987"/>
              </a:xfrm>
              <a:prstGeom prst="parallelogram">
                <a:avLst>
                  <a:gd name="adj" fmla="val 25000"/>
                </a:avLst>
              </a:prstGeom>
              <a:solidFill>
                <a:srgbClr val="FCC03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  <p:txBody>
              <a:bodyPr vert="horz" wrap="square" lIns="47334" tIns="47334" rIns="47334" bIns="4733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344"/>
              </a:p>
            </p:txBody>
          </p:sp>
          <p:sp>
            <p:nvSpPr>
              <p:cNvPr id="20" name="Text Box 18"/>
              <p:cNvSpPr txBox="1">
                <a:spLocks noChangeArrowheads="1"/>
              </p:cNvSpPr>
              <p:nvPr/>
            </p:nvSpPr>
            <p:spPr bwMode="auto">
              <a:xfrm>
                <a:off x="4773172" y="12457216"/>
                <a:ext cx="1135063" cy="2413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  <p:txBody>
              <a:bodyPr vert="horz" wrap="square" lIns="47334" tIns="47334" rIns="47334" bIns="47334" numCol="1" anchor="t" anchorCtr="0" compatLnSpc="1">
                <a:prstTxWarp prst="textNoShape">
                  <a:avLst/>
                </a:prstTxWarp>
              </a:bodyPr>
              <a:lstStyle/>
              <a:p>
                <a:pPr defTabSz="1183278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553">
                    <a:solidFill>
                      <a:srgbClr val="FFFFFF"/>
                    </a:solidFill>
                    <a:latin typeface="Trebuchet MS" panose="020B0603020202020204" pitchFamily="34" charset="0"/>
                  </a:rPr>
                  <a:t>605.XXX.XXXX</a:t>
                </a:r>
                <a:endParaRPr lang="en-US" altLang="en-US" sz="3344">
                  <a:latin typeface="Arial" panose="020B0604020202020204" pitchFamily="34" charset="0"/>
                </a:endParaRPr>
              </a:p>
            </p:txBody>
          </p:sp>
          <p:sp>
            <p:nvSpPr>
              <p:cNvPr id="21" name="Text Box 19"/>
              <p:cNvSpPr txBox="1">
                <a:spLocks noChangeArrowheads="1"/>
              </p:cNvSpPr>
              <p:nvPr/>
            </p:nvSpPr>
            <p:spPr bwMode="auto">
              <a:xfrm>
                <a:off x="1811387" y="12457212"/>
                <a:ext cx="1639888" cy="2413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  <p:txBody>
              <a:bodyPr vert="horz" wrap="square" lIns="47334" tIns="47334" rIns="47334" bIns="47334" numCol="1" anchor="t" anchorCtr="0" compatLnSpc="1">
                <a:prstTxWarp prst="textNoShape">
                  <a:avLst/>
                </a:prstTxWarp>
              </a:bodyPr>
              <a:lstStyle/>
              <a:p>
                <a:pPr defTabSz="1183278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553">
                    <a:solidFill>
                      <a:srgbClr val="FFFFFF"/>
                    </a:solidFill>
                    <a:latin typeface="Trebuchet MS" panose="020B0603020202020204" pitchFamily="34" charset="0"/>
                  </a:rPr>
                  <a:t>First.Last@BHSU.edu</a:t>
                </a:r>
                <a:endParaRPr lang="en-US" altLang="en-US" sz="3344">
                  <a:latin typeface="Arial" panose="020B0604020202020204" pitchFamily="34" charset="0"/>
                </a:endParaRPr>
              </a:p>
            </p:txBody>
          </p:sp>
          <p:pic>
            <p:nvPicPr>
              <p:cNvPr id="2068" name="Picture 20" descr="Email_Icon_Whit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2389" y="12381012"/>
                <a:ext cx="600075" cy="3937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2069" name="Picture 21" descr="Mobile-Phone-icon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363477" y="12329882"/>
                <a:ext cx="495300" cy="5254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9" name="AutoShape 6"/>
          <p:cNvSpPr>
            <a:spLocks noChangeArrowheads="1"/>
          </p:cNvSpPr>
          <p:nvPr/>
        </p:nvSpPr>
        <p:spPr bwMode="auto">
          <a:xfrm rot="16200000">
            <a:off x="4097957" y="3426700"/>
            <a:ext cx="7151408" cy="4230034"/>
          </a:xfrm>
          <a:prstGeom prst="triangle">
            <a:avLst>
              <a:gd name="adj" fmla="val 50000"/>
            </a:avLst>
          </a:prstGeom>
          <a:solidFill>
            <a:srgbClr val="155A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47334" tIns="47334" rIns="47334" bIns="47334" numCol="1" anchor="t" anchorCtr="0" compatLnSpc="1">
            <a:prstTxWarp prst="textNoShape">
              <a:avLst/>
            </a:prstTxWarp>
          </a:bodyPr>
          <a:lstStyle/>
          <a:p>
            <a:endParaRPr lang="en-US" sz="3344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24866" y="5948622"/>
            <a:ext cx="7230042" cy="145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47334" tIns="47334" rIns="47334" bIns="47334" numCol="1" anchor="t" anchorCtr="0" compatLnSpc="1">
            <a:prstTxWarp prst="textNoShape">
              <a:avLst/>
            </a:prstTxWarp>
          </a:bodyPr>
          <a:lstStyle/>
          <a:p>
            <a:pPr defTabSz="11832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541" spc="388" dirty="0">
                <a:solidFill>
                  <a:srgbClr val="FFFFFF"/>
                </a:solidFill>
                <a:latin typeface="Trebuchet MS" panose="020B0603020202020204" pitchFamily="34" charset="0"/>
              </a:rPr>
              <a:t>EVENT TITLE</a:t>
            </a:r>
            <a:endParaRPr lang="en-US" altLang="en-US" sz="1553" spc="388" dirty="0">
              <a:latin typeface="Trebuchet MS" panose="020B0603020202020204" pitchFamily="34" charset="0"/>
            </a:endParaRPr>
          </a:p>
        </p:txBody>
      </p:sp>
      <p:pic>
        <p:nvPicPr>
          <p:cNvPr id="2052" name="Picture 2051">
            <a:extLst>
              <a:ext uri="{FF2B5EF4-FFF2-40B4-BE49-F238E27FC236}">
                <a16:creationId xmlns:a16="http://schemas.microsoft.com/office/drawing/2014/main" id="{4FED3E95-77AE-4002-B713-26639B9E1C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97586" y="10338539"/>
            <a:ext cx="3366163" cy="2293421"/>
          </a:xfrm>
          <a:prstGeom prst="rect">
            <a:avLst/>
          </a:prstGeom>
        </p:spPr>
      </p:pic>
      <p:pic>
        <p:nvPicPr>
          <p:cNvPr id="2055" name="Picture 2054">
            <a:extLst>
              <a:ext uri="{FF2B5EF4-FFF2-40B4-BE49-F238E27FC236}">
                <a16:creationId xmlns:a16="http://schemas.microsoft.com/office/drawing/2014/main" id="{5BF743B4-9D2C-41B0-A794-F98D4DF5D8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87063" y="10390687"/>
            <a:ext cx="2365561" cy="1611695"/>
          </a:xfrm>
          <a:prstGeom prst="rect">
            <a:avLst/>
          </a:prstGeom>
        </p:spPr>
      </p:pic>
      <p:pic>
        <p:nvPicPr>
          <p:cNvPr id="2057" name="Picture 2056">
            <a:extLst>
              <a:ext uri="{FF2B5EF4-FFF2-40B4-BE49-F238E27FC236}">
                <a16:creationId xmlns:a16="http://schemas.microsoft.com/office/drawing/2014/main" id="{3486F279-D7C6-49C8-8239-0D9948F964B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7147" y="10390959"/>
            <a:ext cx="2363966" cy="1611152"/>
          </a:xfrm>
          <a:prstGeom prst="rect">
            <a:avLst/>
          </a:prstGeom>
        </p:spPr>
      </p:pic>
      <p:pic>
        <p:nvPicPr>
          <p:cNvPr id="2059" name="Picture 2058">
            <a:extLst>
              <a:ext uri="{FF2B5EF4-FFF2-40B4-BE49-F238E27FC236}">
                <a16:creationId xmlns:a16="http://schemas.microsoft.com/office/drawing/2014/main" id="{49DBC05E-E463-4BF4-8778-CED4A82F3CD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99590" y="10395073"/>
            <a:ext cx="1731242" cy="125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39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358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Trebuchet MS</vt:lpstr>
      <vt:lpstr>Office Theme</vt:lpstr>
      <vt:lpstr>PowerPoint Presentation</vt:lpstr>
    </vt:vector>
  </TitlesOfParts>
  <Company>Black Hills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Nugteren, CalebJ</dc:creator>
  <cp:lastModifiedBy>Geier, ReginaA</cp:lastModifiedBy>
  <cp:revision>15</cp:revision>
  <dcterms:created xsi:type="dcterms:W3CDTF">2019-11-12T16:43:06Z</dcterms:created>
  <dcterms:modified xsi:type="dcterms:W3CDTF">2022-05-12T14:39:26Z</dcterms:modified>
</cp:coreProperties>
</file>