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058400" cy="15544800"/>
  <p:notesSz cx="10058400" cy="155448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67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2388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4818888"/>
            <a:ext cx="8549640" cy="32644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8705088"/>
            <a:ext cx="7040880" cy="3886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800" b="0" i="1">
                <a:solidFill>
                  <a:srgbClr val="056333"/>
                </a:solidFill>
                <a:latin typeface="Viktor Script Regular"/>
                <a:cs typeface="Viktor Script Regula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2920" y="3575304"/>
            <a:ext cx="9052560" cy="10259568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800" b="0" i="1">
                <a:solidFill>
                  <a:srgbClr val="056333"/>
                </a:solidFill>
                <a:latin typeface="Viktor Script Regular"/>
                <a:cs typeface="Viktor Script Regula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3575304"/>
            <a:ext cx="4375404" cy="102595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3575304"/>
            <a:ext cx="4375404" cy="102595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800" b="0" i="1">
                <a:solidFill>
                  <a:srgbClr val="056333"/>
                </a:solidFill>
                <a:latin typeface="Viktor Script Regular"/>
                <a:cs typeface="Viktor Script Regula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0" y="4160520"/>
            <a:ext cx="10058400" cy="114300"/>
          </a:xfrm>
          <a:custGeom>
            <a:avLst/>
            <a:gdLst/>
            <a:ahLst/>
            <a:cxnLst/>
            <a:rect l="l" t="t" r="r" b="b"/>
            <a:pathLst>
              <a:path w="10058400" h="114300">
                <a:moveTo>
                  <a:pt x="10058400" y="0"/>
                </a:moveTo>
                <a:lnTo>
                  <a:pt x="0" y="0"/>
                </a:lnTo>
                <a:lnTo>
                  <a:pt x="0" y="114300"/>
                </a:lnTo>
                <a:lnTo>
                  <a:pt x="10058400" y="114300"/>
                </a:lnTo>
                <a:lnTo>
                  <a:pt x="10058400" y="0"/>
                </a:lnTo>
                <a:close/>
              </a:path>
            </a:pathLst>
          </a:custGeom>
          <a:solidFill>
            <a:srgbClr val="FFC8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0" y="13350239"/>
            <a:ext cx="10058400" cy="2194560"/>
          </a:xfrm>
          <a:custGeom>
            <a:avLst/>
            <a:gdLst/>
            <a:ahLst/>
            <a:cxnLst/>
            <a:rect l="l" t="t" r="r" b="b"/>
            <a:pathLst>
              <a:path w="10058400" h="2194559">
                <a:moveTo>
                  <a:pt x="10058400" y="0"/>
                </a:moveTo>
                <a:lnTo>
                  <a:pt x="0" y="0"/>
                </a:lnTo>
                <a:lnTo>
                  <a:pt x="0" y="2194559"/>
                </a:lnTo>
                <a:lnTo>
                  <a:pt x="10058400" y="2194559"/>
                </a:lnTo>
                <a:lnTo>
                  <a:pt x="10058400" y="0"/>
                </a:lnTo>
                <a:close/>
              </a:path>
            </a:pathLst>
          </a:custGeom>
          <a:solidFill>
            <a:srgbClr val="FFC8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81596" y="4532870"/>
            <a:ext cx="4895207" cy="1676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800" b="0" i="1">
                <a:solidFill>
                  <a:srgbClr val="056333"/>
                </a:solidFill>
                <a:latin typeface="Viktor Script Regular"/>
                <a:cs typeface="Viktor Script Regular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14456664"/>
            <a:ext cx="3218688" cy="777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14456664"/>
            <a:ext cx="2313432" cy="777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42048" y="14456664"/>
            <a:ext cx="2313432" cy="777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hyperlink" Target="http://www.bhsu.edu/Logos" TargetMode="External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93778" y="4331689"/>
            <a:ext cx="7391762" cy="232499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5000" i="0" spc="-90" dirty="0">
                <a:latin typeface="Brush Script MT" panose="03060802040406070304" pitchFamily="66" charset="0"/>
              </a:rPr>
              <a:t>Event</a:t>
            </a:r>
            <a:r>
              <a:rPr sz="15000" i="0" spc="-515" dirty="0">
                <a:latin typeface="Brush Script MT" panose="03060802040406070304" pitchFamily="66" charset="0"/>
              </a:rPr>
              <a:t> </a:t>
            </a:r>
            <a:r>
              <a:rPr sz="15000" i="0" spc="-140" dirty="0">
                <a:latin typeface="Brush Script MT" panose="03060802040406070304" pitchFamily="66" charset="0"/>
              </a:rPr>
              <a:t>Title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6292" y="10934293"/>
            <a:ext cx="1783083" cy="178308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6292" y="8962948"/>
            <a:ext cx="1783479" cy="1783083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6292" y="6991604"/>
            <a:ext cx="1783479" cy="1783083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5383530" y="7025816"/>
            <a:ext cx="3989070" cy="3225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Share </a:t>
            </a:r>
            <a:r>
              <a:rPr sz="3000" spc="-10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important </a:t>
            </a:r>
            <a:r>
              <a:rPr sz="3000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information</a:t>
            </a:r>
            <a:r>
              <a:rPr sz="3000" spc="-30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3000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about</a:t>
            </a:r>
            <a:r>
              <a:rPr sz="3000" spc="-25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3000" spc="-20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your </a:t>
            </a:r>
            <a:r>
              <a:rPr sz="3000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event</a:t>
            </a:r>
            <a:r>
              <a:rPr sz="3000" spc="-55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3000" spc="-10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here!</a:t>
            </a:r>
            <a:endParaRPr sz="3000" dirty="0">
              <a:latin typeface="Trebuchet MS" panose="020B0603020202020204" pitchFamily="34" charset="0"/>
              <a:cs typeface="Palatino Linotype"/>
            </a:endParaRPr>
          </a:p>
          <a:p>
            <a:pPr marL="12700">
              <a:lnSpc>
                <a:spcPct val="100000"/>
              </a:lnSpc>
            </a:pPr>
            <a:r>
              <a:rPr sz="3000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Consider </a:t>
            </a:r>
            <a:r>
              <a:rPr sz="3000" spc="-10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including:</a:t>
            </a:r>
            <a:endParaRPr sz="3000" dirty="0">
              <a:latin typeface="Trebuchet MS" panose="020B0603020202020204" pitchFamily="34" charset="0"/>
              <a:cs typeface="Palatino Linotype"/>
            </a:endParaRPr>
          </a:p>
          <a:p>
            <a:pPr marL="338455" indent="-326390">
              <a:lnSpc>
                <a:spcPct val="100000"/>
              </a:lnSpc>
              <a:buChar char="•"/>
              <a:tabLst>
                <a:tab pos="339090" algn="l"/>
              </a:tabLst>
            </a:pPr>
            <a:r>
              <a:rPr sz="3000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Who</a:t>
            </a:r>
            <a:r>
              <a:rPr sz="3000" spc="-5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3000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is</a:t>
            </a:r>
            <a:r>
              <a:rPr sz="3000" spc="-5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3000" spc="-10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invited?</a:t>
            </a:r>
            <a:endParaRPr sz="3000" dirty="0">
              <a:latin typeface="Trebuchet MS" panose="020B0603020202020204" pitchFamily="34" charset="0"/>
              <a:cs typeface="Palatino Linotype"/>
            </a:endParaRPr>
          </a:p>
          <a:p>
            <a:pPr marL="338455" indent="-326390">
              <a:lnSpc>
                <a:spcPct val="100000"/>
              </a:lnSpc>
              <a:buChar char="•"/>
              <a:tabLst>
                <a:tab pos="339090" algn="l"/>
              </a:tabLst>
            </a:pPr>
            <a:r>
              <a:rPr sz="3000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What</a:t>
            </a:r>
            <a:r>
              <a:rPr sz="3000" spc="-5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3000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does it</a:t>
            </a:r>
            <a:r>
              <a:rPr sz="3000" spc="-5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3000" spc="-10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cost?</a:t>
            </a:r>
            <a:endParaRPr sz="3000" dirty="0">
              <a:latin typeface="Trebuchet MS" panose="020B0603020202020204" pitchFamily="34" charset="0"/>
              <a:cs typeface="Palatino Linotype"/>
            </a:endParaRPr>
          </a:p>
          <a:p>
            <a:pPr marL="338455" indent="-326390">
              <a:lnSpc>
                <a:spcPct val="100000"/>
              </a:lnSpc>
              <a:buChar char="•"/>
              <a:tabLst>
                <a:tab pos="339090" algn="l"/>
              </a:tabLst>
            </a:pPr>
            <a:r>
              <a:rPr sz="3000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What’s </a:t>
            </a:r>
            <a:r>
              <a:rPr sz="3000" spc="-10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happening?</a:t>
            </a:r>
            <a:endParaRPr sz="3000" dirty="0">
              <a:latin typeface="Trebuchet MS" panose="020B0603020202020204" pitchFamily="34" charset="0"/>
              <a:cs typeface="Palatino Linotyp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57901" y="13889077"/>
            <a:ext cx="3159760" cy="10900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016736"/>
                </a:solidFill>
                <a:latin typeface="Trebuchet MS" panose="020B0603020202020204" pitchFamily="34" charset="0"/>
                <a:cs typeface="Palatino Linotype"/>
              </a:rPr>
              <a:t>Contact John Doe for more </a:t>
            </a:r>
            <a:r>
              <a:rPr sz="1400" spc="-10" dirty="0">
                <a:solidFill>
                  <a:srgbClr val="016736"/>
                </a:solidFill>
                <a:latin typeface="Trebuchet MS" panose="020B0603020202020204" pitchFamily="34" charset="0"/>
                <a:cs typeface="Palatino Linotype"/>
              </a:rPr>
              <a:t>information.</a:t>
            </a:r>
            <a:endParaRPr sz="1400" dirty="0">
              <a:solidFill>
                <a:srgbClr val="016736"/>
              </a:solidFill>
              <a:latin typeface="Trebuchet MS" panose="020B0603020202020204" pitchFamily="34" charset="0"/>
              <a:cs typeface="Palatino Linotype"/>
            </a:endParaRPr>
          </a:p>
          <a:p>
            <a:pPr marL="12700" marR="1820545">
              <a:lnSpc>
                <a:spcPct val="100000"/>
              </a:lnSpc>
            </a:pPr>
            <a:r>
              <a:rPr lang="en-US" sz="1400" spc="-10" dirty="0" smtClean="0">
                <a:solidFill>
                  <a:srgbClr val="016736"/>
                </a:solidFill>
                <a:latin typeface="Trebuchet MS" panose="020B0603020202020204" pitchFamily="34" charset="0"/>
                <a:cs typeface="Palatino Linotype"/>
              </a:rPr>
              <a:t>John@BHSU.edu</a:t>
            </a:r>
            <a:r>
              <a:rPr sz="1400" dirty="0" smtClean="0">
                <a:solidFill>
                  <a:srgbClr val="016736"/>
                </a:solidFill>
                <a:latin typeface="Trebuchet MS" panose="020B0603020202020204" pitchFamily="34" charset="0"/>
                <a:cs typeface="Palatino Linotype"/>
              </a:rPr>
              <a:t>(123)456-</a:t>
            </a:r>
            <a:r>
              <a:rPr sz="1400" spc="-20" dirty="0" smtClean="0">
                <a:solidFill>
                  <a:srgbClr val="016736"/>
                </a:solidFill>
                <a:latin typeface="Trebuchet MS" panose="020B0603020202020204" pitchFamily="34" charset="0"/>
                <a:cs typeface="Palatino Linotype"/>
              </a:rPr>
              <a:t>7890</a:t>
            </a:r>
            <a:endParaRPr sz="1400" dirty="0">
              <a:solidFill>
                <a:srgbClr val="016736"/>
              </a:solidFill>
              <a:latin typeface="Trebuchet MS" panose="020B0603020202020204" pitchFamily="34" charset="0"/>
              <a:cs typeface="Palatino Linotype"/>
            </a:endParaRPr>
          </a:p>
          <a:p>
            <a:pPr marL="12700">
              <a:lnSpc>
                <a:spcPct val="100000"/>
              </a:lnSpc>
            </a:pPr>
            <a:r>
              <a:rPr sz="1400" spc="-10" dirty="0">
                <a:solidFill>
                  <a:srgbClr val="016736"/>
                </a:solidFill>
                <a:latin typeface="Trebuchet MS" panose="020B0603020202020204" pitchFamily="34" charset="0"/>
                <a:cs typeface="Palatino Linotype"/>
              </a:rPr>
              <a:t>yourwebsite.com</a:t>
            </a:r>
            <a:endParaRPr sz="1400" dirty="0">
              <a:solidFill>
                <a:srgbClr val="016736"/>
              </a:solidFill>
              <a:latin typeface="Trebuchet MS" panose="020B0603020202020204" pitchFamily="34" charset="0"/>
              <a:cs typeface="Palatino Linotype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635" y="13549752"/>
            <a:ext cx="2286000" cy="155748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5600" y="4471328"/>
            <a:ext cx="2286000" cy="155748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5600" y="2514600"/>
            <a:ext cx="2286000" cy="155801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5600" y="381000"/>
            <a:ext cx="2286000" cy="1558015"/>
          </a:xfrm>
          <a:prstGeom prst="rect">
            <a:avLst/>
          </a:prstGeom>
        </p:spPr>
      </p:pic>
      <p:sp>
        <p:nvSpPr>
          <p:cNvPr id="16" name="object 6"/>
          <p:cNvSpPr txBox="1"/>
          <p:nvPr/>
        </p:nvSpPr>
        <p:spPr>
          <a:xfrm>
            <a:off x="2323091" y="8948960"/>
            <a:ext cx="2463429" cy="1485663"/>
          </a:xfrm>
          <a:prstGeom prst="rect">
            <a:avLst/>
          </a:prstGeom>
        </p:spPr>
        <p:txBody>
          <a:bodyPr vert="horz" wrap="square" lIns="0" tIns="540385" rIns="0" bIns="0" rtlCol="0">
            <a:spAutoFit/>
          </a:bodyPr>
          <a:lstStyle/>
          <a:p>
            <a:pPr marL="38100" marR="30480" algn="ctr">
              <a:lnSpc>
                <a:spcPct val="47900"/>
              </a:lnSpc>
              <a:spcBef>
                <a:spcPts val="1800"/>
              </a:spcBef>
            </a:pPr>
            <a:r>
              <a:rPr lang="en-US" sz="4800" spc="-1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Book"/>
              </a:rPr>
              <a:t>AT THE</a:t>
            </a:r>
          </a:p>
          <a:p>
            <a:pPr marL="38100" marR="30480" algn="ctr">
              <a:lnSpc>
                <a:spcPct val="47900"/>
              </a:lnSpc>
              <a:spcBef>
                <a:spcPts val="1800"/>
              </a:spcBef>
            </a:pPr>
            <a:r>
              <a:rPr lang="en-US" sz="4800" spc="-1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Book"/>
              </a:rPr>
              <a:t>UNION</a:t>
            </a:r>
            <a:endParaRPr lang="en-US" sz="4800" spc="-20" dirty="0" smtClean="0">
              <a:solidFill>
                <a:srgbClr val="056333"/>
              </a:solidFill>
              <a:latin typeface="Trebuchet MS" panose="020B0603020202020204" pitchFamily="34" charset="0"/>
              <a:cs typeface="Bebas Neue Book"/>
            </a:endParaRPr>
          </a:p>
        </p:txBody>
      </p:sp>
      <p:sp>
        <p:nvSpPr>
          <p:cNvPr id="23" name="object 6"/>
          <p:cNvSpPr txBox="1"/>
          <p:nvPr/>
        </p:nvSpPr>
        <p:spPr>
          <a:xfrm>
            <a:off x="2383883" y="10934293"/>
            <a:ext cx="2420250" cy="1485663"/>
          </a:xfrm>
          <a:prstGeom prst="rect">
            <a:avLst/>
          </a:prstGeom>
        </p:spPr>
        <p:txBody>
          <a:bodyPr vert="horz" wrap="square" lIns="0" tIns="540385" rIns="0" bIns="0" rtlCol="0">
            <a:spAutoFit/>
          </a:bodyPr>
          <a:lstStyle/>
          <a:p>
            <a:pPr marL="38100" marR="30480" algn="ctr">
              <a:lnSpc>
                <a:spcPct val="47900"/>
              </a:lnSpc>
              <a:spcBef>
                <a:spcPts val="1800"/>
              </a:spcBef>
            </a:pPr>
            <a:r>
              <a:rPr lang="en-US" sz="4800" spc="-1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Book"/>
              </a:rPr>
              <a:t>FROM</a:t>
            </a:r>
          </a:p>
          <a:p>
            <a:pPr marL="38100" marR="30480" algn="ctr">
              <a:lnSpc>
                <a:spcPct val="47900"/>
              </a:lnSpc>
              <a:spcBef>
                <a:spcPts val="1800"/>
              </a:spcBef>
            </a:pPr>
            <a:r>
              <a:rPr lang="en-US" sz="4800" spc="-1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Book"/>
              </a:rPr>
              <a:t>5-7 PM</a:t>
            </a:r>
            <a:endParaRPr lang="en-US" sz="4800" spc="-20" dirty="0" smtClean="0">
              <a:solidFill>
                <a:srgbClr val="056333"/>
              </a:solidFill>
              <a:latin typeface="Trebuchet MS" panose="020B0603020202020204" pitchFamily="34" charset="0"/>
              <a:cs typeface="Bebas Neue Book"/>
            </a:endParaRPr>
          </a:p>
        </p:txBody>
      </p:sp>
      <p:sp>
        <p:nvSpPr>
          <p:cNvPr id="24" name="object 6"/>
          <p:cNvSpPr txBox="1"/>
          <p:nvPr/>
        </p:nvSpPr>
        <p:spPr>
          <a:xfrm>
            <a:off x="2239375" y="6986060"/>
            <a:ext cx="2570989" cy="1633524"/>
          </a:xfrm>
          <a:prstGeom prst="rect">
            <a:avLst/>
          </a:prstGeom>
        </p:spPr>
        <p:txBody>
          <a:bodyPr vert="horz" wrap="square" lIns="0" tIns="540385" rIns="0" bIns="0" rtlCol="0">
            <a:spAutoFit/>
          </a:bodyPr>
          <a:lstStyle/>
          <a:p>
            <a:pPr marL="38100" marR="30480" algn="ctr">
              <a:lnSpc>
                <a:spcPct val="47900"/>
              </a:lnSpc>
              <a:spcBef>
                <a:spcPts val="1800"/>
              </a:spcBef>
            </a:pPr>
            <a:r>
              <a:rPr lang="en-US" sz="5400" spc="-1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Book"/>
              </a:rPr>
              <a:t>MARCH</a:t>
            </a:r>
          </a:p>
          <a:p>
            <a:pPr marL="38100" marR="30480" algn="ctr">
              <a:lnSpc>
                <a:spcPct val="47900"/>
              </a:lnSpc>
              <a:spcBef>
                <a:spcPts val="1800"/>
              </a:spcBef>
            </a:pPr>
            <a:r>
              <a:rPr lang="en-US" sz="5400" spc="-1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Book"/>
              </a:rPr>
              <a:t> 23</a:t>
            </a:r>
            <a:r>
              <a:rPr lang="en-US" sz="5400" spc="-10" baseline="3000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Book"/>
              </a:rPr>
              <a:t>RD</a:t>
            </a:r>
            <a:endParaRPr lang="en-US" sz="5400" spc="-20" baseline="30000" dirty="0" smtClean="0">
              <a:solidFill>
                <a:srgbClr val="056333"/>
              </a:solidFill>
              <a:latin typeface="Trebuchet MS" panose="020B0603020202020204" pitchFamily="34" charset="0"/>
              <a:cs typeface="Bebas Neue Book"/>
            </a:endParaRPr>
          </a:p>
        </p:txBody>
      </p:sp>
      <p:pic>
        <p:nvPicPr>
          <p:cNvPr id="25" name="bg object 1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10058400" cy="4160520"/>
          </a:xfrm>
          <a:prstGeom prst="rect">
            <a:avLst/>
          </a:prstGeom>
        </p:spPr>
      </p:pic>
      <p:sp>
        <p:nvSpPr>
          <p:cNvPr id="26" name="bg object 18"/>
          <p:cNvSpPr/>
          <p:nvPr/>
        </p:nvSpPr>
        <p:spPr>
          <a:xfrm>
            <a:off x="2176272" y="6345935"/>
            <a:ext cx="5706110" cy="114300"/>
          </a:xfrm>
          <a:custGeom>
            <a:avLst/>
            <a:gdLst/>
            <a:ahLst/>
            <a:cxnLst/>
            <a:rect l="l" t="t" r="r" b="b"/>
            <a:pathLst>
              <a:path w="5706109" h="114300">
                <a:moveTo>
                  <a:pt x="5705856" y="0"/>
                </a:moveTo>
                <a:lnTo>
                  <a:pt x="0" y="0"/>
                </a:lnTo>
                <a:lnTo>
                  <a:pt x="0" y="114300"/>
                </a:lnTo>
                <a:lnTo>
                  <a:pt x="5705856" y="114300"/>
                </a:lnTo>
                <a:lnTo>
                  <a:pt x="5705856" y="0"/>
                </a:lnTo>
                <a:close/>
              </a:path>
            </a:pathLst>
          </a:custGeom>
          <a:solidFill>
            <a:srgbClr val="FFC8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19"/>
          <p:cNvSpPr/>
          <p:nvPr/>
        </p:nvSpPr>
        <p:spPr>
          <a:xfrm>
            <a:off x="4972050" y="7005866"/>
            <a:ext cx="114300" cy="5706110"/>
          </a:xfrm>
          <a:custGeom>
            <a:avLst/>
            <a:gdLst/>
            <a:ahLst/>
            <a:cxnLst/>
            <a:rect l="l" t="t" r="r" b="b"/>
            <a:pathLst>
              <a:path w="114300" h="5706109">
                <a:moveTo>
                  <a:pt x="114300" y="0"/>
                </a:moveTo>
                <a:lnTo>
                  <a:pt x="0" y="0"/>
                </a:lnTo>
                <a:lnTo>
                  <a:pt x="0" y="5705856"/>
                </a:lnTo>
                <a:lnTo>
                  <a:pt x="114300" y="5705856"/>
                </a:lnTo>
                <a:lnTo>
                  <a:pt x="114300" y="0"/>
                </a:lnTo>
                <a:close/>
              </a:path>
            </a:pathLst>
          </a:custGeom>
          <a:solidFill>
            <a:srgbClr val="FFC8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F928CD6-F0D9-4D1B-861F-5AC5BD929368}"/>
              </a:ext>
            </a:extLst>
          </p:cNvPr>
          <p:cNvSpPr/>
          <p:nvPr/>
        </p:nvSpPr>
        <p:spPr>
          <a:xfrm>
            <a:off x="10253580" y="-152400"/>
            <a:ext cx="6830979" cy="10772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 headline should grab attention.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of a high-resolution (300dpi) graphic or photo will make your document more visually appealing and will be high-quality when printed.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sure to include the basics: Who, What, When, Where and Why.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Try to keep text as simple and uncluttered at possible and then direct them to the website where they can get the details.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sure to include a contact name and phone number or email address in case people want more information.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public is invited, be sure to include the following disclaimer: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Persons with disabilities requesting accommodations for this event should call 642-XXXX at least 48 hours prior to the start of the event.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Finished with your poster?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Save it out as a high-quality PDF file. Instructions on how to do this are detailed in the Help Guide that you can download on www.BHSU.edu/Templates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you have any questions or wish to have you poster reviewed by Marketing &amp; Communications, make a high-quality pdf and send it to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Marketing@BHSU.edu.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Don’t design anything on the white quarter inch wide margin and keep text within the guides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publications need the main BHSU Logo. To download a copy of the logo or sting, visit 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www.BHSU.edu/Logos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Date, Location, and Time need to be included on the flyer.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minimum size of the logo on an 8.5x11 flyer is 1.5”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</TotalTime>
  <Words>295</Words>
  <Application>Microsoft Office PowerPoint</Application>
  <PresentationFormat>Custom</PresentationFormat>
  <Paragraphs>31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Bebas Neue Book</vt:lpstr>
      <vt:lpstr>Brush Script MT</vt:lpstr>
      <vt:lpstr>Calibri</vt:lpstr>
      <vt:lpstr>Palatino Linotype</vt:lpstr>
      <vt:lpstr>Times New Roman</vt:lpstr>
      <vt:lpstr>Trebuchet MS</vt:lpstr>
      <vt:lpstr>Viktor Script Regular</vt:lpstr>
      <vt:lpstr>Office Theme</vt:lpstr>
      <vt:lpstr>Event Title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Title</dc:title>
  <cp:lastModifiedBy>Roth, EmaleeJ</cp:lastModifiedBy>
  <cp:revision>4</cp:revision>
  <dcterms:created xsi:type="dcterms:W3CDTF">2022-03-23T21:13:36Z</dcterms:created>
  <dcterms:modified xsi:type="dcterms:W3CDTF">2022-03-29T19:00:30Z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2022-03-23T00:00:00Z</vt:filetime>
  </property>
  <property fmtid="{D5CDD505-2E9C-101B-9397-08002B2CF9AE}" pid="3" name="Creator">
    <vt:lpwstr>Adobe InDesign 17.1 (Windows)</vt:lpwstr>
  </property>
  <property fmtid="{D5CDD505-2E9C-101B-9397-08002B2CF9AE}" pid="4" name="LastSaved">
    <vt:filetime>2022-03-23T00:00:00Z</vt:filetime>
  </property>
</Properties>
</file>