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2"/>
  </p:sldIdLst>
  <p:sldSz cx="10058400" cy="15544800"/>
  <p:notesSz cx="10058400" cy="155448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2388" y="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54380" y="4818888"/>
            <a:ext cx="8549640" cy="32644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8705088"/>
            <a:ext cx="7040880" cy="3886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3/29/2022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0058400" cy="15544801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6500" b="1" i="0">
                <a:solidFill>
                  <a:srgbClr val="0F4525"/>
                </a:solidFill>
                <a:latin typeface="Bebas Neue Bold"/>
                <a:cs typeface="Bebas Neue 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3/29/2022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6500" b="1" i="0">
                <a:solidFill>
                  <a:srgbClr val="0F4525"/>
                </a:solidFill>
                <a:latin typeface="Bebas Neue Bold"/>
                <a:cs typeface="Bebas Neue 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3575304"/>
            <a:ext cx="4375404" cy="102595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3575304"/>
            <a:ext cx="4375404" cy="102595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3/29/2022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6500" b="1" i="0">
                <a:solidFill>
                  <a:srgbClr val="0F4525"/>
                </a:solidFill>
                <a:latin typeface="Bebas Neue Bold"/>
                <a:cs typeface="Bebas Neue 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3/29/2022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3/29/2022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0058400" cy="15544801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50202" y="377114"/>
            <a:ext cx="7757995" cy="25438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500" b="1" i="0">
                <a:solidFill>
                  <a:srgbClr val="0F4525"/>
                </a:solidFill>
                <a:latin typeface="Bebas Neue Bold"/>
                <a:cs typeface="Bebas Neue Bold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02920" y="3575304"/>
            <a:ext cx="9052560" cy="102595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14456664"/>
            <a:ext cx="3218688" cy="777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14456664"/>
            <a:ext cx="2313432" cy="777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3/29/2022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242048" y="14456664"/>
            <a:ext cx="2313432" cy="777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mailto:John@BHSU.edu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bhsu.edu/Logos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360" y="532585"/>
            <a:ext cx="8785355" cy="1769715"/>
          </a:xfrm>
        </p:spPr>
        <p:txBody>
          <a:bodyPr/>
          <a:lstStyle/>
          <a:p>
            <a:r>
              <a:rPr lang="en-US" sz="11500" dirty="0" smtClean="0">
                <a:latin typeface="Trebuchet MS" panose="020B0603020202020204" pitchFamily="34" charset="0"/>
              </a:rPr>
              <a:t>EVENT TITLE</a:t>
            </a:r>
            <a:endParaRPr lang="en-US" sz="11500" dirty="0">
              <a:latin typeface="Trebuchet MS" panose="020B0603020202020204" pitchFamily="34" charset="0"/>
            </a:endParaRPr>
          </a:p>
        </p:txBody>
      </p:sp>
      <p:sp>
        <p:nvSpPr>
          <p:cNvPr id="4" name="object 6"/>
          <p:cNvSpPr txBox="1"/>
          <p:nvPr/>
        </p:nvSpPr>
        <p:spPr>
          <a:xfrm>
            <a:off x="2197139" y="3957383"/>
            <a:ext cx="9652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endParaRPr sz="1200" dirty="0">
              <a:latin typeface="Minion Pro"/>
              <a:cs typeface="Minion Pro"/>
            </a:endParaRPr>
          </a:p>
        </p:txBody>
      </p:sp>
      <p:sp>
        <p:nvSpPr>
          <p:cNvPr id="8" name="object 10"/>
          <p:cNvSpPr txBox="1"/>
          <p:nvPr/>
        </p:nvSpPr>
        <p:spPr>
          <a:xfrm>
            <a:off x="3906924" y="5856161"/>
            <a:ext cx="2052320" cy="2081339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81280" algn="ctr">
              <a:lnSpc>
                <a:spcPts val="8000"/>
              </a:lnSpc>
              <a:spcBef>
                <a:spcPts val="130"/>
              </a:spcBef>
            </a:pPr>
            <a:r>
              <a:rPr lang="en-US" sz="4800" spc="-10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MARCH</a:t>
            </a:r>
          </a:p>
          <a:p>
            <a:pPr marL="81280" algn="ctr">
              <a:lnSpc>
                <a:spcPts val="8000"/>
              </a:lnSpc>
              <a:spcBef>
                <a:spcPts val="130"/>
              </a:spcBef>
            </a:pPr>
            <a:r>
              <a:rPr lang="en-US" sz="8000" b="1" spc="-10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23</a:t>
            </a:r>
            <a:endParaRPr sz="8000" b="1" dirty="0">
              <a:latin typeface="Trebuchet MS" panose="020B0603020202020204" pitchFamily="34" charset="0"/>
              <a:cs typeface="Bebas Neue Book"/>
            </a:endParaRPr>
          </a:p>
        </p:txBody>
      </p:sp>
      <p:sp>
        <p:nvSpPr>
          <p:cNvPr id="11" name="object 13"/>
          <p:cNvSpPr txBox="1"/>
          <p:nvPr/>
        </p:nvSpPr>
        <p:spPr>
          <a:xfrm>
            <a:off x="707828" y="10572785"/>
            <a:ext cx="8550910" cy="22288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5278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Use</a:t>
            </a:r>
            <a:r>
              <a:rPr sz="1800" spc="-3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this</a:t>
            </a:r>
            <a:r>
              <a:rPr sz="1800" spc="-15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space</a:t>
            </a:r>
            <a:r>
              <a:rPr sz="1800" spc="-15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to</a:t>
            </a:r>
            <a:r>
              <a:rPr sz="1800" spc="-15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share</a:t>
            </a:r>
            <a:r>
              <a:rPr sz="1800" spc="-15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important</a:t>
            </a:r>
            <a:r>
              <a:rPr sz="1800" spc="-2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information!</a:t>
            </a:r>
            <a:r>
              <a:rPr sz="1800" spc="-15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Consider</a:t>
            </a:r>
            <a:r>
              <a:rPr sz="1800" spc="-15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including</a:t>
            </a:r>
            <a:r>
              <a:rPr sz="1800" spc="-15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who</a:t>
            </a:r>
            <a:r>
              <a:rPr sz="1800" spc="-15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spc="-25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is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invited, the cost of</a:t>
            </a:r>
            <a:r>
              <a:rPr sz="1800" spc="5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the event, and what will be</a:t>
            </a:r>
            <a:r>
              <a:rPr sz="1800" spc="5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spc="-1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happening!</a:t>
            </a:r>
            <a:endParaRPr sz="1800" dirty="0">
              <a:latin typeface="Trebuchet MS" panose="020B0603020202020204" pitchFamily="34" charset="0"/>
              <a:cs typeface="Foro-Regular"/>
            </a:endParaRPr>
          </a:p>
          <a:p>
            <a:pPr marL="12700" marR="5080">
              <a:lnSpc>
                <a:spcPct val="100000"/>
              </a:lnSpc>
            </a:pP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Atemped</a:t>
            </a:r>
            <a:r>
              <a:rPr sz="1800" spc="-35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qui</a:t>
            </a:r>
            <a:r>
              <a:rPr sz="1800" spc="-2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dit</a:t>
            </a:r>
            <a:r>
              <a:rPr sz="1800" spc="-2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earchita</a:t>
            </a:r>
            <a:r>
              <a:rPr sz="1800" spc="-1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cumqui</a:t>
            </a:r>
            <a:r>
              <a:rPr sz="1800" spc="-2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consequas</a:t>
            </a:r>
            <a:r>
              <a:rPr sz="1800" spc="-2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esciis</a:t>
            </a:r>
            <a:r>
              <a:rPr sz="1800" spc="-25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et</a:t>
            </a:r>
            <a:r>
              <a:rPr sz="1800" spc="-2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qui</a:t>
            </a:r>
            <a:r>
              <a:rPr sz="1800" spc="-2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con</a:t>
            </a:r>
            <a:r>
              <a:rPr sz="1800" spc="-1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rerspel</a:t>
            </a:r>
            <a:r>
              <a:rPr sz="1800" spc="-2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esedis</a:t>
            </a:r>
            <a:r>
              <a:rPr sz="1800" spc="-2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spc="-25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non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cus</a:t>
            </a:r>
            <a:r>
              <a:rPr sz="1800" spc="-2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eium</a:t>
            </a:r>
            <a:r>
              <a:rPr sz="1800" spc="5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ut</a:t>
            </a:r>
            <a:r>
              <a:rPr sz="1800" spc="-1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di</a:t>
            </a:r>
            <a:r>
              <a:rPr sz="1800" spc="-1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as</a:t>
            </a:r>
            <a:r>
              <a:rPr sz="1800" spc="-1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antum</a:t>
            </a:r>
            <a:r>
              <a:rPr sz="1800" spc="5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ipidell</a:t>
            </a:r>
            <a:r>
              <a:rPr sz="1800" spc="-5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aboresto</a:t>
            </a:r>
            <a:r>
              <a:rPr sz="1800" spc="-1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officium</a:t>
            </a:r>
            <a:r>
              <a:rPr sz="1800" spc="5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dis</a:t>
            </a:r>
            <a:r>
              <a:rPr sz="1800" spc="-1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ent,</a:t>
            </a:r>
            <a:r>
              <a:rPr sz="1800" spc="-1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odit</a:t>
            </a:r>
            <a:r>
              <a:rPr sz="1800" spc="-1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excerias</a:t>
            </a:r>
            <a:r>
              <a:rPr sz="1800" spc="-5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spc="-1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audis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dolupis</a:t>
            </a:r>
            <a:r>
              <a:rPr sz="1800" spc="-15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volut</a:t>
            </a:r>
            <a:r>
              <a:rPr sz="1800" spc="-15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lacessequia pe</a:t>
            </a:r>
            <a:r>
              <a:rPr sz="1800" spc="-15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re</a:t>
            </a:r>
            <a:r>
              <a:rPr sz="1800" spc="-15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non perum ium sunt</a:t>
            </a:r>
            <a:r>
              <a:rPr sz="1800" spc="-15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optatio</a:t>
            </a:r>
            <a:r>
              <a:rPr sz="1800" spc="-15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neceris</a:t>
            </a:r>
            <a:r>
              <a:rPr sz="1800" spc="-1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cillenimus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nobit</a:t>
            </a:r>
            <a:r>
              <a:rPr sz="1800" spc="-25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ilit</a:t>
            </a:r>
            <a:r>
              <a:rPr sz="1800" spc="-25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erferatem</a:t>
            </a:r>
            <a:r>
              <a:rPr sz="1800" spc="-1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comniam,</a:t>
            </a:r>
            <a:r>
              <a:rPr sz="1800" spc="-25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cum</a:t>
            </a:r>
            <a:r>
              <a:rPr sz="1800" spc="-1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haribusam</a:t>
            </a:r>
            <a:r>
              <a:rPr sz="1800" spc="-15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hariti</a:t>
            </a:r>
            <a:r>
              <a:rPr sz="1800" spc="-2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utemporro</a:t>
            </a:r>
            <a:r>
              <a:rPr sz="1800" spc="-25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ea</a:t>
            </a:r>
            <a:r>
              <a:rPr sz="1800" spc="-1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volorio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nseque</a:t>
            </a:r>
            <a:r>
              <a:rPr sz="1800" spc="-1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spc="-2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cus.</a:t>
            </a:r>
            <a:endParaRPr sz="1800" dirty="0">
              <a:latin typeface="Trebuchet MS" panose="020B0603020202020204" pitchFamily="34" charset="0"/>
              <a:cs typeface="Foro-Regular"/>
            </a:endParaRPr>
          </a:p>
          <a:p>
            <a:pPr marL="12700" marR="996315">
              <a:lnSpc>
                <a:spcPct val="100000"/>
              </a:lnSpc>
            </a:pP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Dunt</a:t>
            </a:r>
            <a:r>
              <a:rPr sz="1800" spc="-15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doluptatur magnat</a:t>
            </a:r>
            <a:r>
              <a:rPr sz="1800" spc="-5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adis es</a:t>
            </a:r>
            <a:r>
              <a:rPr sz="1800" spc="-5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et laborundam</a:t>
            </a:r>
            <a:r>
              <a:rPr sz="1800" spc="1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facesti iditas</a:t>
            </a:r>
            <a:r>
              <a:rPr sz="1800" spc="-5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eum</a:t>
            </a:r>
            <a:r>
              <a:rPr sz="1800" spc="15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spc="-2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quis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voluptaquam</a:t>
            </a:r>
            <a:r>
              <a:rPr sz="1800" spc="-15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aut</a:t>
            </a:r>
            <a:r>
              <a:rPr sz="1800" spc="-25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ab</a:t>
            </a:r>
            <a:r>
              <a:rPr sz="1800" spc="-25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in</a:t>
            </a:r>
            <a:r>
              <a:rPr sz="1800" spc="-1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remporion</a:t>
            </a:r>
            <a:r>
              <a:rPr sz="1800" spc="-1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repudic</a:t>
            </a:r>
            <a:r>
              <a:rPr sz="1800" spc="-25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idiciis</a:t>
            </a:r>
            <a:r>
              <a:rPr sz="1800" spc="-25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et</a:t>
            </a:r>
            <a:r>
              <a:rPr sz="1800" spc="-25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quiam</a:t>
            </a:r>
            <a:r>
              <a:rPr sz="1800" spc="-1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core</a:t>
            </a:r>
            <a:r>
              <a:rPr sz="1800" spc="-25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spc="-2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pre.</a:t>
            </a:r>
            <a:endParaRPr sz="1800" dirty="0">
              <a:latin typeface="Trebuchet MS" panose="020B0603020202020204" pitchFamily="34" charset="0"/>
              <a:cs typeface="Foro-Regular"/>
            </a:endParaRPr>
          </a:p>
        </p:txBody>
      </p:sp>
      <p:sp>
        <p:nvSpPr>
          <p:cNvPr id="12" name="object 14"/>
          <p:cNvSpPr txBox="1"/>
          <p:nvPr/>
        </p:nvSpPr>
        <p:spPr>
          <a:xfrm>
            <a:off x="707828" y="13644292"/>
            <a:ext cx="2416372" cy="11336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Contact</a:t>
            </a:r>
            <a:r>
              <a:rPr sz="1800" spc="-7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spc="-25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Us!</a:t>
            </a:r>
            <a:r>
              <a:rPr sz="1800" spc="5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endParaRPr lang="en-US" sz="1800" spc="500" dirty="0" smtClean="0">
              <a:solidFill>
                <a:srgbClr val="FFFFFF"/>
              </a:solidFill>
              <a:latin typeface="Trebuchet MS" panose="020B0603020202020204" pitchFamily="34" charset="0"/>
              <a:cs typeface="Foro-Regular"/>
            </a:endParaRPr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dirty="0" smtClean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John</a:t>
            </a:r>
            <a:r>
              <a:rPr sz="1800" spc="-5" dirty="0" smtClean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spc="-25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Doe </a:t>
            </a:r>
            <a:r>
              <a:rPr sz="1800" spc="-1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  <a:hlinkClick r:id="rId2"/>
              </a:rPr>
              <a:t>John@BHSU.edu</a:t>
            </a:r>
            <a:r>
              <a:rPr sz="1800" spc="-1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 </a:t>
            </a:r>
            <a:r>
              <a:rPr sz="180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(123)456-</a:t>
            </a:r>
            <a:r>
              <a:rPr sz="1800" spc="-20" dirty="0">
                <a:solidFill>
                  <a:srgbClr val="FFFFFF"/>
                </a:solidFill>
                <a:latin typeface="Trebuchet MS" panose="020B0603020202020204" pitchFamily="34" charset="0"/>
                <a:cs typeface="Foro-Regular"/>
              </a:rPr>
              <a:t>7890</a:t>
            </a:r>
            <a:endParaRPr sz="1800" dirty="0">
              <a:latin typeface="Trebuchet MS" panose="020B0603020202020204" pitchFamily="34" charset="0"/>
              <a:cs typeface="Foro-Regular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52800" y="3178638"/>
            <a:ext cx="2286000" cy="155748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2738" y="13208957"/>
            <a:ext cx="2286000" cy="155801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52800" y="1143000"/>
            <a:ext cx="2286000" cy="1557489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CF928CD6-F0D9-4D1B-861F-5AC5BD929368}"/>
              </a:ext>
            </a:extLst>
          </p:cNvPr>
          <p:cNvSpPr/>
          <p:nvPr/>
        </p:nvSpPr>
        <p:spPr>
          <a:xfrm>
            <a:off x="10261904" y="-152400"/>
            <a:ext cx="6847815" cy="9793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4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Main headline should grab attention.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sure to include the basics: Who, What, When, Where and Why.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Try to keep text as simple and uncluttered at possible and then direct them to the website where they can get the details.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 sure to include a contact name and phone number or email address in case people want more information.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 public is invited, be sure to include the following disclaimer: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Persons with disabilities requesting accommodations for this event should call 642-XXXX at least 48 hours prior to the start of the event.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_______________________________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Finished with your poster?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Save it out as a high-quality PDF file. Instructions on how to do this are detailed in the Help Guide that you can download on www.BHSU.edu/Templates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 you have any questions or wish to have you poster reviewed by Marketing &amp; Communications, make a high-quality pdf and send it to </a:t>
            </a: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Marketing@BHSU.edu.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_______________________________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Don’t design anything on the white quarter inch wide margin and keep text within the guides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 publications need the main BHSU Logo. To download a copy of the logo or sting, visit </a:t>
            </a:r>
            <a:r>
              <a:rPr lang="en-US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www.BHSU.edu/Logos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Date, Location, and Time need to be included on the flyer.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minimum size of the logo on an 8.5x11 flyer is 1.5”</a:t>
            </a:r>
          </a:p>
        </p:txBody>
      </p:sp>
      <p:sp>
        <p:nvSpPr>
          <p:cNvPr id="17" name="object 10"/>
          <p:cNvSpPr txBox="1"/>
          <p:nvPr/>
        </p:nvSpPr>
        <p:spPr>
          <a:xfrm>
            <a:off x="610928" y="6172200"/>
            <a:ext cx="3172421" cy="1568378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81280" algn="ctr">
              <a:lnSpc>
                <a:spcPts val="6000"/>
              </a:lnSpc>
              <a:spcBef>
                <a:spcPts val="130"/>
              </a:spcBef>
            </a:pPr>
            <a:r>
              <a:rPr lang="en-US" sz="3200" spc="-10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FROM</a:t>
            </a:r>
          </a:p>
          <a:p>
            <a:pPr marL="81280" algn="ctr">
              <a:lnSpc>
                <a:spcPts val="6000"/>
              </a:lnSpc>
              <a:spcBef>
                <a:spcPts val="130"/>
              </a:spcBef>
            </a:pPr>
            <a:r>
              <a:rPr lang="en-US" sz="4800" b="1" spc="-10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4-6 PM</a:t>
            </a:r>
            <a:endParaRPr sz="4800" b="1" dirty="0">
              <a:latin typeface="Trebuchet MS" panose="020B0603020202020204" pitchFamily="34" charset="0"/>
              <a:cs typeface="Bebas Neue Book"/>
            </a:endParaRPr>
          </a:p>
        </p:txBody>
      </p:sp>
      <p:sp>
        <p:nvSpPr>
          <p:cNvPr id="18" name="object 10"/>
          <p:cNvSpPr txBox="1"/>
          <p:nvPr/>
        </p:nvSpPr>
        <p:spPr>
          <a:xfrm>
            <a:off x="5959244" y="6197600"/>
            <a:ext cx="3172421" cy="1568378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81280" algn="ctr">
              <a:lnSpc>
                <a:spcPts val="6000"/>
              </a:lnSpc>
              <a:spcBef>
                <a:spcPts val="130"/>
              </a:spcBef>
            </a:pPr>
            <a:r>
              <a:rPr lang="en-US" sz="3200" spc="-10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IN THE</a:t>
            </a:r>
          </a:p>
          <a:p>
            <a:pPr marL="81280" algn="ctr">
              <a:lnSpc>
                <a:spcPts val="6000"/>
              </a:lnSpc>
              <a:spcBef>
                <a:spcPts val="130"/>
              </a:spcBef>
            </a:pPr>
            <a:r>
              <a:rPr lang="en-US" sz="4800" b="1" spc="-10" dirty="0" smtClean="0">
                <a:solidFill>
                  <a:srgbClr val="FFFFFF"/>
                </a:solidFill>
                <a:latin typeface="Trebuchet MS" panose="020B0603020202020204" pitchFamily="34" charset="0"/>
                <a:cs typeface="Bebas Neue Book"/>
              </a:rPr>
              <a:t>UNION</a:t>
            </a:r>
            <a:endParaRPr lang="en-US" sz="4800" b="1" dirty="0">
              <a:latin typeface="Trebuchet MS" panose="020B0603020202020204" pitchFamily="34" charset="0"/>
              <a:cs typeface="Bebas Neue Book"/>
            </a:endParaRPr>
          </a:p>
        </p:txBody>
      </p:sp>
    </p:spTree>
    <p:extLst>
      <p:ext uri="{BB962C8B-B14F-4D97-AF65-F5344CB8AC3E}">
        <p14:creationId xmlns:p14="http://schemas.microsoft.com/office/powerpoint/2010/main" val="30450959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</TotalTime>
  <Words>348</Words>
  <Application>Microsoft Office PowerPoint</Application>
  <PresentationFormat>Custom</PresentationFormat>
  <Paragraphs>27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Bebas Neue Bold</vt:lpstr>
      <vt:lpstr>Bebas Neue Book</vt:lpstr>
      <vt:lpstr>Calibri</vt:lpstr>
      <vt:lpstr>Foro-Regular</vt:lpstr>
      <vt:lpstr>Minion Pro</vt:lpstr>
      <vt:lpstr>Times New Roman</vt:lpstr>
      <vt:lpstr>Trebuchet MS</vt:lpstr>
      <vt:lpstr>Office Theme</vt:lpstr>
      <vt:lpstr>EVENT TITLE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Event Title</dc:title>
  <cp:lastModifiedBy>Roth, EmaleeJ</cp:lastModifiedBy>
  <cp:revision>4</cp:revision>
  <dcterms:created xsi:type="dcterms:W3CDTF">2022-03-23T20:32:59Z</dcterms:created>
  <dcterms:modified xsi:type="dcterms:W3CDTF">2022-03-29T19:00:04Z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2022-03-23T00:00:00Z</vt:filetime>
  </property>
  <property fmtid="{D5CDD505-2E9C-101B-9397-08002B2CF9AE}" pid="3" name="Creator">
    <vt:lpwstr>Adobe InDesign 17.1 (Windows)</vt:lpwstr>
  </property>
  <property fmtid="{D5CDD505-2E9C-101B-9397-08002B2CF9AE}" pid="4" name="LastSaved">
    <vt:filetime>2022-03-23T00:00:00Z</vt:filetime>
  </property>
</Properties>
</file>