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2"/>
  </p:sldIdLst>
  <p:sldSz cx="7772400" cy="10058400"/>
  <p:notesSz cx="7772400" cy="10058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4D6CD"/>
    <a:srgbClr val="0563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8" d="100"/>
          <a:sy n="58" d="100"/>
        </p:scale>
        <p:origin x="1668" y="78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82930" y="3118104"/>
            <a:ext cx="6606540" cy="21122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165860" y="5632704"/>
            <a:ext cx="5440680" cy="25146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642616" y="9354312"/>
            <a:ext cx="2487168" cy="502920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88620" y="9354312"/>
            <a:ext cx="1787652" cy="502920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3/29/2022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596128" y="9354312"/>
            <a:ext cx="1787652" cy="502920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 hasCustomPrompt="1"/>
          </p:nvPr>
        </p:nvSpPr>
        <p:spPr>
          <a:xfrm>
            <a:off x="2825911" y="1824406"/>
            <a:ext cx="4946489" cy="1093470"/>
          </a:xfrm>
        </p:spPr>
        <p:txBody>
          <a:bodyPr lIns="0" tIns="0" rIns="0" bIns="0"/>
          <a:lstStyle>
            <a:lvl1pPr>
              <a:defRPr sz="7000" b="0" i="0">
                <a:solidFill>
                  <a:schemeClr val="bg1"/>
                </a:solidFill>
                <a:latin typeface="Bebas Neue Regular"/>
                <a:cs typeface="Bebas Neue Regular"/>
              </a:defRPr>
            </a:lvl1pPr>
          </a:lstStyle>
          <a:p>
            <a:r>
              <a:rPr lang="en-US" dirty="0" smtClean="0"/>
              <a:t>Event Title</a:t>
            </a:r>
            <a:endParaRPr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3200400"/>
            <a:ext cx="7772400" cy="738664"/>
          </a:xfrm>
        </p:spPr>
        <p:txBody>
          <a:bodyPr/>
          <a:lstStyle>
            <a:lvl1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800">
                <a:solidFill>
                  <a:srgbClr val="C4D6CD"/>
                </a:solidFill>
                <a:latin typeface="Bebas Neue" panose="020B0000000000000000" pitchFamily="34" charset="0"/>
              </a:defRPr>
            </a:lvl1pPr>
          </a:lstStyle>
          <a:p>
            <a:pPr lvl="0"/>
            <a:r>
              <a:rPr lang="en-US" dirty="0" smtClean="0"/>
              <a:t>3.15.22 | 6-8 PM | LOCATION</a:t>
            </a:r>
            <a:endParaRPr lang="en-US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1" hasCustomPrompt="1"/>
          </p:nvPr>
        </p:nvSpPr>
        <p:spPr>
          <a:xfrm>
            <a:off x="419100" y="4219269"/>
            <a:ext cx="6934200" cy="3300904"/>
          </a:xfrm>
        </p:spPr>
        <p:txBody>
          <a:bodyPr/>
          <a:lstStyle/>
          <a:p>
            <a:pPr marL="12700">
              <a:lnSpc>
                <a:spcPct val="100000"/>
              </a:lnSpc>
              <a:spcBef>
                <a:spcPts val="2375"/>
              </a:spcBef>
            </a:pPr>
            <a:r>
              <a:rPr lang="en-US" sz="1800" b="0" spc="-15" dirty="0" smtClean="0">
                <a:solidFill>
                  <a:srgbClr val="C4D6CD"/>
                </a:solidFill>
                <a:latin typeface="Foro-Light"/>
                <a:cs typeface="Foro-Light"/>
              </a:rPr>
              <a:t>Share</a:t>
            </a:r>
            <a:r>
              <a:rPr lang="en-US" sz="1800" b="0" dirty="0" smtClean="0">
                <a:solidFill>
                  <a:srgbClr val="C4D6CD"/>
                </a:solidFill>
                <a:latin typeface="Foro-Light"/>
                <a:cs typeface="Foro-Light"/>
              </a:rPr>
              <a:t> some </a:t>
            </a:r>
            <a:r>
              <a:rPr lang="en-US" sz="1800" b="0" spc="-15" dirty="0" smtClean="0">
                <a:solidFill>
                  <a:srgbClr val="C4D6CD"/>
                </a:solidFill>
                <a:latin typeface="Foro-Light"/>
                <a:cs typeface="Foro-Light"/>
              </a:rPr>
              <a:t>general</a:t>
            </a:r>
            <a:r>
              <a:rPr lang="en-US" sz="1800" b="0" dirty="0" smtClean="0">
                <a:solidFill>
                  <a:srgbClr val="C4D6CD"/>
                </a:solidFill>
                <a:latin typeface="Foro-Light"/>
                <a:cs typeface="Foro-Light"/>
              </a:rPr>
              <a:t> information</a:t>
            </a:r>
            <a:r>
              <a:rPr lang="en-US" sz="1800" b="0" spc="15" dirty="0" smtClean="0">
                <a:solidFill>
                  <a:srgbClr val="C4D6CD"/>
                </a:solidFill>
                <a:latin typeface="Foro-Light"/>
                <a:cs typeface="Foro-Light"/>
              </a:rPr>
              <a:t> </a:t>
            </a:r>
            <a:r>
              <a:rPr lang="en-US" sz="1800" b="0" spc="-15" dirty="0" smtClean="0">
                <a:solidFill>
                  <a:srgbClr val="C4D6CD"/>
                </a:solidFill>
                <a:latin typeface="Foro-Light"/>
                <a:cs typeface="Foro-Light"/>
              </a:rPr>
              <a:t>here!</a:t>
            </a:r>
            <a:r>
              <a:rPr lang="en-US" sz="1800" b="0" dirty="0" smtClean="0">
                <a:solidFill>
                  <a:srgbClr val="C4D6CD"/>
                </a:solidFill>
                <a:latin typeface="Foro-Light"/>
                <a:cs typeface="Foro-Light"/>
              </a:rPr>
              <a:t> </a:t>
            </a:r>
            <a:r>
              <a:rPr lang="en-US" sz="1800" b="0" spc="-10" dirty="0" smtClean="0">
                <a:solidFill>
                  <a:srgbClr val="C4D6CD"/>
                </a:solidFill>
                <a:latin typeface="Foro-Light"/>
                <a:cs typeface="Foro-Light"/>
              </a:rPr>
              <a:t>Consider</a:t>
            </a:r>
            <a:r>
              <a:rPr lang="en-US" sz="1800" b="0" dirty="0" smtClean="0">
                <a:solidFill>
                  <a:srgbClr val="C4D6CD"/>
                </a:solidFill>
                <a:latin typeface="Foro-Light"/>
                <a:cs typeface="Foro-Light"/>
              </a:rPr>
              <a:t> </a:t>
            </a:r>
            <a:r>
              <a:rPr lang="en-US" sz="1800" b="0" spc="-5" dirty="0" smtClean="0">
                <a:solidFill>
                  <a:srgbClr val="C4D6CD"/>
                </a:solidFill>
                <a:latin typeface="Foro-Light"/>
                <a:cs typeface="Foro-Light"/>
              </a:rPr>
              <a:t>including:</a:t>
            </a:r>
            <a:endParaRPr lang="en-US" sz="1800" dirty="0" smtClean="0">
              <a:latin typeface="Foro-Light"/>
              <a:cs typeface="Foro-Light"/>
            </a:endParaRPr>
          </a:p>
          <a:p>
            <a:pPr marL="130810" indent="-118745">
              <a:lnSpc>
                <a:spcPct val="100000"/>
              </a:lnSpc>
              <a:buChar char="•"/>
              <a:tabLst>
                <a:tab pos="131445" algn="l"/>
              </a:tabLst>
            </a:pPr>
            <a:r>
              <a:rPr lang="en-US" sz="1800" b="0" spc="-5" dirty="0" smtClean="0">
                <a:solidFill>
                  <a:srgbClr val="C4D6CD"/>
                </a:solidFill>
                <a:latin typeface="Foro-Light"/>
                <a:cs typeface="Foro-Light"/>
              </a:rPr>
              <a:t>Who</a:t>
            </a:r>
            <a:r>
              <a:rPr lang="en-US" sz="1800" b="0" spc="-30" dirty="0" smtClean="0">
                <a:solidFill>
                  <a:srgbClr val="C4D6CD"/>
                </a:solidFill>
                <a:latin typeface="Foro-Light"/>
                <a:cs typeface="Foro-Light"/>
              </a:rPr>
              <a:t> </a:t>
            </a:r>
            <a:r>
              <a:rPr lang="en-US" sz="1800" b="0" dirty="0" smtClean="0">
                <a:solidFill>
                  <a:srgbClr val="C4D6CD"/>
                </a:solidFill>
                <a:latin typeface="Foro-Light"/>
                <a:cs typeface="Foro-Light"/>
              </a:rPr>
              <a:t>is</a:t>
            </a:r>
            <a:r>
              <a:rPr lang="en-US" sz="1800" b="0" spc="-25" dirty="0" smtClean="0">
                <a:solidFill>
                  <a:srgbClr val="C4D6CD"/>
                </a:solidFill>
                <a:latin typeface="Foro-Light"/>
                <a:cs typeface="Foro-Light"/>
              </a:rPr>
              <a:t> </a:t>
            </a:r>
            <a:r>
              <a:rPr lang="en-US" sz="1800" b="0" spc="-5" dirty="0" smtClean="0">
                <a:solidFill>
                  <a:srgbClr val="C4D6CD"/>
                </a:solidFill>
                <a:latin typeface="Foro-Light"/>
                <a:cs typeface="Foro-Light"/>
              </a:rPr>
              <a:t>invited?</a:t>
            </a:r>
            <a:endParaRPr lang="en-US" sz="1800" dirty="0" smtClean="0">
              <a:latin typeface="Foro-Light"/>
              <a:cs typeface="Foro-Light"/>
            </a:endParaRPr>
          </a:p>
          <a:p>
            <a:pPr marL="130810" indent="-118745">
              <a:lnSpc>
                <a:spcPct val="100000"/>
              </a:lnSpc>
              <a:buChar char="•"/>
              <a:tabLst>
                <a:tab pos="131445" algn="l"/>
              </a:tabLst>
            </a:pPr>
            <a:r>
              <a:rPr lang="en-US" sz="1800" b="0" spc="-5" dirty="0" smtClean="0">
                <a:solidFill>
                  <a:srgbClr val="C4D6CD"/>
                </a:solidFill>
                <a:latin typeface="Foro-Light"/>
                <a:cs typeface="Foro-Light"/>
              </a:rPr>
              <a:t>What</a:t>
            </a:r>
            <a:r>
              <a:rPr lang="en-US" sz="1800" b="0" spc="-25" dirty="0" smtClean="0">
                <a:solidFill>
                  <a:srgbClr val="C4D6CD"/>
                </a:solidFill>
                <a:latin typeface="Foro-Light"/>
                <a:cs typeface="Foro-Light"/>
              </a:rPr>
              <a:t> </a:t>
            </a:r>
            <a:r>
              <a:rPr lang="en-US" sz="1800" b="0" dirty="0" smtClean="0">
                <a:solidFill>
                  <a:srgbClr val="C4D6CD"/>
                </a:solidFill>
                <a:latin typeface="Foro-Light"/>
                <a:cs typeface="Foro-Light"/>
              </a:rPr>
              <a:t>does</a:t>
            </a:r>
            <a:r>
              <a:rPr lang="en-US" sz="1800" b="0" spc="-20" dirty="0" smtClean="0">
                <a:solidFill>
                  <a:srgbClr val="C4D6CD"/>
                </a:solidFill>
                <a:latin typeface="Foro-Light"/>
                <a:cs typeface="Foro-Light"/>
              </a:rPr>
              <a:t> </a:t>
            </a:r>
            <a:r>
              <a:rPr lang="en-US" sz="1800" b="0" dirty="0" smtClean="0">
                <a:solidFill>
                  <a:srgbClr val="C4D6CD"/>
                </a:solidFill>
                <a:latin typeface="Foro-Light"/>
                <a:cs typeface="Foro-Light"/>
              </a:rPr>
              <a:t>it</a:t>
            </a:r>
            <a:r>
              <a:rPr lang="en-US" sz="1800" b="0" spc="-20" dirty="0" smtClean="0">
                <a:solidFill>
                  <a:srgbClr val="C4D6CD"/>
                </a:solidFill>
                <a:latin typeface="Foro-Light"/>
                <a:cs typeface="Foro-Light"/>
              </a:rPr>
              <a:t> </a:t>
            </a:r>
            <a:r>
              <a:rPr lang="en-US" sz="1800" b="0" spc="-5" dirty="0" smtClean="0">
                <a:solidFill>
                  <a:srgbClr val="C4D6CD"/>
                </a:solidFill>
                <a:latin typeface="Foro-Light"/>
                <a:cs typeface="Foro-Light"/>
              </a:rPr>
              <a:t>cost?</a:t>
            </a:r>
            <a:endParaRPr lang="en-US" sz="1800" dirty="0" smtClean="0">
              <a:latin typeface="Foro-Light"/>
              <a:cs typeface="Foro-Light"/>
            </a:endParaRPr>
          </a:p>
          <a:p>
            <a:pPr marL="130810" indent="-118745">
              <a:lnSpc>
                <a:spcPct val="100000"/>
              </a:lnSpc>
              <a:buChar char="•"/>
              <a:tabLst>
                <a:tab pos="131445" algn="l"/>
              </a:tabLst>
            </a:pPr>
            <a:r>
              <a:rPr lang="en-US" sz="1800" b="0" spc="-10" dirty="0" smtClean="0">
                <a:solidFill>
                  <a:srgbClr val="C4D6CD"/>
                </a:solidFill>
                <a:latin typeface="Foro-Light"/>
                <a:cs typeface="Foro-Light"/>
              </a:rPr>
              <a:t>What’s</a:t>
            </a:r>
            <a:r>
              <a:rPr lang="en-US" sz="1800" b="0" spc="-35" dirty="0" smtClean="0">
                <a:solidFill>
                  <a:srgbClr val="C4D6CD"/>
                </a:solidFill>
                <a:latin typeface="Foro-Light"/>
                <a:cs typeface="Foro-Light"/>
              </a:rPr>
              <a:t> </a:t>
            </a:r>
            <a:r>
              <a:rPr lang="en-US" sz="1800" b="0" dirty="0" smtClean="0">
                <a:solidFill>
                  <a:srgbClr val="C4D6CD"/>
                </a:solidFill>
                <a:latin typeface="Foro-Light"/>
                <a:cs typeface="Foro-Light"/>
              </a:rPr>
              <a:t>happening?</a:t>
            </a:r>
            <a:endParaRPr lang="en-US" sz="1800" dirty="0" smtClean="0">
              <a:latin typeface="Foro-Light"/>
              <a:cs typeface="Foro-Light"/>
            </a:endParaRPr>
          </a:p>
          <a:p>
            <a:pPr marL="130810" indent="-118745">
              <a:lnSpc>
                <a:spcPct val="100000"/>
              </a:lnSpc>
              <a:buChar char="•"/>
              <a:tabLst>
                <a:tab pos="131445" algn="l"/>
              </a:tabLst>
            </a:pPr>
            <a:r>
              <a:rPr lang="en-US" sz="1800" b="0" spc="-15" dirty="0" smtClean="0">
                <a:solidFill>
                  <a:srgbClr val="C4D6CD"/>
                </a:solidFill>
                <a:latin typeface="Foro-Light"/>
                <a:cs typeface="Foro-Light"/>
              </a:rPr>
              <a:t>Where </a:t>
            </a:r>
            <a:r>
              <a:rPr lang="en-US" sz="1800" b="0" dirty="0" smtClean="0">
                <a:solidFill>
                  <a:srgbClr val="C4D6CD"/>
                </a:solidFill>
                <a:latin typeface="Foro-Light"/>
                <a:cs typeface="Foro-Light"/>
              </a:rPr>
              <a:t>is</a:t>
            </a:r>
            <a:r>
              <a:rPr lang="en-US" sz="1800" b="0" spc="-15" dirty="0" smtClean="0">
                <a:solidFill>
                  <a:srgbClr val="C4D6CD"/>
                </a:solidFill>
                <a:latin typeface="Foro-Light"/>
                <a:cs typeface="Foro-Light"/>
              </a:rPr>
              <a:t> there more</a:t>
            </a:r>
            <a:r>
              <a:rPr lang="en-US" sz="1800" b="0" spc="-10" dirty="0" smtClean="0">
                <a:solidFill>
                  <a:srgbClr val="C4D6CD"/>
                </a:solidFill>
                <a:latin typeface="Foro-Light"/>
                <a:cs typeface="Foro-Light"/>
              </a:rPr>
              <a:t> </a:t>
            </a:r>
            <a:r>
              <a:rPr lang="en-US" sz="1800" b="0" dirty="0" smtClean="0">
                <a:solidFill>
                  <a:srgbClr val="C4D6CD"/>
                </a:solidFill>
                <a:latin typeface="Foro-Light"/>
                <a:cs typeface="Foro-Light"/>
              </a:rPr>
              <a:t>information?</a:t>
            </a:r>
            <a:endParaRPr lang="en-US" sz="1800" dirty="0" smtClean="0">
              <a:latin typeface="Foro-Light"/>
              <a:cs typeface="Foro-Light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lang="en-US" sz="1650" dirty="0" smtClean="0">
              <a:latin typeface="Foro-Light"/>
              <a:cs typeface="Foro-Light"/>
            </a:endParaRPr>
          </a:p>
          <a:p>
            <a:pPr marL="12700" marR="5080">
              <a:lnSpc>
                <a:spcPct val="100000"/>
              </a:lnSpc>
            </a:pPr>
            <a:r>
              <a:rPr lang="en-US" sz="1800" b="0" dirty="0" err="1" smtClean="0">
                <a:solidFill>
                  <a:srgbClr val="C4D6CD"/>
                </a:solidFill>
                <a:latin typeface="Foro-Light"/>
                <a:cs typeface="Foro-Light"/>
              </a:rPr>
              <a:t>Idigendi</a:t>
            </a:r>
            <a:r>
              <a:rPr lang="en-US" sz="1800" b="0" spc="-5" dirty="0" smtClean="0">
                <a:solidFill>
                  <a:srgbClr val="C4D6CD"/>
                </a:solidFill>
                <a:latin typeface="Foro-Light"/>
                <a:cs typeface="Foro-Light"/>
              </a:rPr>
              <a:t> </a:t>
            </a:r>
            <a:r>
              <a:rPr lang="en-US" sz="1800" b="0" dirty="0" err="1" smtClean="0">
                <a:solidFill>
                  <a:srgbClr val="C4D6CD"/>
                </a:solidFill>
                <a:latin typeface="Foro-Light"/>
                <a:cs typeface="Foro-Light"/>
              </a:rPr>
              <a:t>autem</a:t>
            </a:r>
            <a:r>
              <a:rPr lang="en-US" sz="1800" b="0" spc="15" dirty="0" smtClean="0">
                <a:solidFill>
                  <a:srgbClr val="C4D6CD"/>
                </a:solidFill>
                <a:latin typeface="Foro-Light"/>
                <a:cs typeface="Foro-Light"/>
              </a:rPr>
              <a:t> </a:t>
            </a:r>
            <a:r>
              <a:rPr lang="en-US" sz="1800" b="0" spc="-30" dirty="0" smtClean="0">
                <a:solidFill>
                  <a:srgbClr val="C4D6CD"/>
                </a:solidFill>
                <a:latin typeface="Foro-Light"/>
                <a:cs typeface="Foro-Light"/>
              </a:rPr>
              <a:t>re</a:t>
            </a:r>
            <a:r>
              <a:rPr lang="en-US" sz="1800" b="0" spc="-5" dirty="0" smtClean="0">
                <a:solidFill>
                  <a:srgbClr val="C4D6CD"/>
                </a:solidFill>
                <a:latin typeface="Foro-Light"/>
                <a:cs typeface="Foro-Light"/>
              </a:rPr>
              <a:t> </a:t>
            </a:r>
            <a:r>
              <a:rPr lang="en-US" sz="1800" b="0" spc="-5" dirty="0" err="1" smtClean="0">
                <a:solidFill>
                  <a:srgbClr val="C4D6CD"/>
                </a:solidFill>
                <a:latin typeface="Foro-Light"/>
                <a:cs typeface="Foro-Light"/>
              </a:rPr>
              <a:t>volla</a:t>
            </a:r>
            <a:r>
              <a:rPr lang="en-US" sz="1800" b="0" spc="15" dirty="0" smtClean="0">
                <a:solidFill>
                  <a:srgbClr val="C4D6CD"/>
                </a:solidFill>
                <a:latin typeface="Foro-Light"/>
                <a:cs typeface="Foro-Light"/>
              </a:rPr>
              <a:t> </a:t>
            </a:r>
            <a:r>
              <a:rPr lang="en-US" sz="1800" b="0" dirty="0" err="1" smtClean="0">
                <a:solidFill>
                  <a:srgbClr val="C4D6CD"/>
                </a:solidFill>
                <a:latin typeface="Foro-Light"/>
                <a:cs typeface="Foro-Light"/>
              </a:rPr>
              <a:t>volorit</a:t>
            </a:r>
            <a:r>
              <a:rPr lang="en-US" sz="1800" b="0" dirty="0" smtClean="0">
                <a:solidFill>
                  <a:srgbClr val="C4D6CD"/>
                </a:solidFill>
                <a:latin typeface="Foro-Light"/>
                <a:cs typeface="Foro-Light"/>
              </a:rPr>
              <a:t>,</a:t>
            </a:r>
            <a:r>
              <a:rPr lang="en-US" sz="1800" b="0" spc="-5" dirty="0" smtClean="0">
                <a:solidFill>
                  <a:srgbClr val="C4D6CD"/>
                </a:solidFill>
                <a:latin typeface="Foro-Light"/>
                <a:cs typeface="Foro-Light"/>
              </a:rPr>
              <a:t> </a:t>
            </a:r>
            <a:r>
              <a:rPr lang="en-US" sz="1800" b="0" dirty="0" smtClean="0">
                <a:solidFill>
                  <a:srgbClr val="C4D6CD"/>
                </a:solidFill>
                <a:latin typeface="Foro-Light"/>
                <a:cs typeface="Foro-Light"/>
              </a:rPr>
              <a:t>quae </a:t>
            </a:r>
            <a:r>
              <a:rPr lang="en-US" sz="1800" b="0" spc="-10" dirty="0" smtClean="0">
                <a:solidFill>
                  <a:srgbClr val="C4D6CD"/>
                </a:solidFill>
                <a:latin typeface="Foro-Light"/>
                <a:cs typeface="Foro-Light"/>
              </a:rPr>
              <a:t>con</a:t>
            </a:r>
            <a:r>
              <a:rPr lang="en-US" sz="1800" b="0" spc="15" dirty="0" smtClean="0">
                <a:solidFill>
                  <a:srgbClr val="C4D6CD"/>
                </a:solidFill>
                <a:latin typeface="Foro-Light"/>
                <a:cs typeface="Foro-Light"/>
              </a:rPr>
              <a:t> </a:t>
            </a:r>
            <a:r>
              <a:rPr lang="en-US" sz="1800" b="0" spc="-20" dirty="0" err="1" smtClean="0">
                <a:solidFill>
                  <a:srgbClr val="C4D6CD"/>
                </a:solidFill>
                <a:latin typeface="Foro-Light"/>
                <a:cs typeface="Foro-Light"/>
              </a:rPr>
              <a:t>repremp</a:t>
            </a:r>
            <a:r>
              <a:rPr lang="en-US" sz="1800" b="0" spc="-5" dirty="0" smtClean="0">
                <a:solidFill>
                  <a:srgbClr val="C4D6CD"/>
                </a:solidFill>
                <a:latin typeface="Foro-Light"/>
                <a:cs typeface="Foro-Light"/>
              </a:rPr>
              <a:t> </a:t>
            </a:r>
            <a:r>
              <a:rPr lang="en-US" sz="1800" b="0" spc="-10" dirty="0" err="1" smtClean="0">
                <a:solidFill>
                  <a:srgbClr val="C4D6CD"/>
                </a:solidFill>
                <a:latin typeface="Foro-Light"/>
                <a:cs typeface="Foro-Light"/>
              </a:rPr>
              <a:t>erenimo</a:t>
            </a:r>
            <a:r>
              <a:rPr lang="en-US" sz="1800" b="0" spc="-10" dirty="0" smtClean="0">
                <a:solidFill>
                  <a:srgbClr val="C4D6CD"/>
                </a:solidFill>
                <a:latin typeface="Foro-Light"/>
                <a:cs typeface="Foro-Light"/>
              </a:rPr>
              <a:t> </a:t>
            </a:r>
            <a:r>
              <a:rPr lang="en-US" sz="1800" b="0" spc="-5" dirty="0" smtClean="0">
                <a:solidFill>
                  <a:srgbClr val="C4D6CD"/>
                </a:solidFill>
                <a:latin typeface="Foro-Light"/>
                <a:cs typeface="Foro-Light"/>
              </a:rPr>
              <a:t> </a:t>
            </a:r>
            <a:r>
              <a:rPr lang="en-US" sz="1800" b="0" spc="-5" dirty="0" err="1" smtClean="0">
                <a:solidFill>
                  <a:srgbClr val="C4D6CD"/>
                </a:solidFill>
                <a:latin typeface="Foro-Light"/>
                <a:cs typeface="Foro-Light"/>
              </a:rPr>
              <a:t>moluptas</a:t>
            </a:r>
            <a:r>
              <a:rPr lang="en-US" sz="1800" b="0" spc="5" dirty="0" smtClean="0">
                <a:solidFill>
                  <a:srgbClr val="C4D6CD"/>
                </a:solidFill>
                <a:latin typeface="Foro-Light"/>
                <a:cs typeface="Foro-Light"/>
              </a:rPr>
              <a:t> </a:t>
            </a:r>
            <a:r>
              <a:rPr lang="en-US" sz="1800" b="0" dirty="0" err="1" smtClean="0">
                <a:solidFill>
                  <a:srgbClr val="C4D6CD"/>
                </a:solidFill>
                <a:latin typeface="Foro-Light"/>
                <a:cs typeface="Foro-Light"/>
              </a:rPr>
              <a:t>aut</a:t>
            </a:r>
            <a:r>
              <a:rPr lang="en-US" sz="1800" b="0" spc="10" dirty="0" smtClean="0">
                <a:solidFill>
                  <a:srgbClr val="C4D6CD"/>
                </a:solidFill>
                <a:latin typeface="Foro-Light"/>
                <a:cs typeface="Foro-Light"/>
              </a:rPr>
              <a:t> </a:t>
            </a:r>
            <a:r>
              <a:rPr lang="en-US" sz="1800" b="0" dirty="0" err="1" smtClean="0">
                <a:solidFill>
                  <a:srgbClr val="C4D6CD"/>
                </a:solidFill>
                <a:latin typeface="Foro-Light"/>
                <a:cs typeface="Foro-Light"/>
              </a:rPr>
              <a:t>volor</a:t>
            </a:r>
            <a:r>
              <a:rPr lang="en-US" sz="1800" b="0" spc="5" dirty="0" smtClean="0">
                <a:solidFill>
                  <a:srgbClr val="C4D6CD"/>
                </a:solidFill>
                <a:latin typeface="Foro-Light"/>
                <a:cs typeface="Foro-Light"/>
              </a:rPr>
              <a:t> </a:t>
            </a:r>
            <a:r>
              <a:rPr lang="en-US" sz="1800" b="0" spc="-25" dirty="0" err="1" smtClean="0">
                <a:solidFill>
                  <a:srgbClr val="C4D6CD"/>
                </a:solidFill>
                <a:latin typeface="Foro-Light"/>
                <a:cs typeface="Foro-Light"/>
              </a:rPr>
              <a:t>ratures</a:t>
            </a:r>
            <a:r>
              <a:rPr lang="en-US" sz="1800" b="0" spc="10" dirty="0" smtClean="0">
                <a:solidFill>
                  <a:srgbClr val="C4D6CD"/>
                </a:solidFill>
                <a:latin typeface="Foro-Light"/>
                <a:cs typeface="Foro-Light"/>
              </a:rPr>
              <a:t> </a:t>
            </a:r>
            <a:r>
              <a:rPr lang="en-US" sz="1800" b="0" spc="-5" dirty="0" err="1" smtClean="0">
                <a:solidFill>
                  <a:srgbClr val="C4D6CD"/>
                </a:solidFill>
                <a:latin typeface="Foro-Light"/>
                <a:cs typeface="Foro-Light"/>
              </a:rPr>
              <a:t>sequassitem</a:t>
            </a:r>
            <a:r>
              <a:rPr lang="en-US" sz="1800" b="0" spc="20" dirty="0" smtClean="0">
                <a:solidFill>
                  <a:srgbClr val="C4D6CD"/>
                </a:solidFill>
                <a:latin typeface="Foro-Light"/>
                <a:cs typeface="Foro-Light"/>
              </a:rPr>
              <a:t> </a:t>
            </a:r>
            <a:r>
              <a:rPr lang="en-US" sz="1800" b="0" dirty="0" err="1" smtClean="0">
                <a:solidFill>
                  <a:srgbClr val="C4D6CD"/>
                </a:solidFill>
                <a:latin typeface="Foro-Light"/>
                <a:cs typeface="Foro-Light"/>
              </a:rPr>
              <a:t>harum</a:t>
            </a:r>
            <a:r>
              <a:rPr lang="en-US" sz="1800" b="0" spc="25" dirty="0" smtClean="0">
                <a:solidFill>
                  <a:srgbClr val="C4D6CD"/>
                </a:solidFill>
                <a:latin typeface="Foro-Light"/>
                <a:cs typeface="Foro-Light"/>
              </a:rPr>
              <a:t> </a:t>
            </a:r>
            <a:r>
              <a:rPr lang="en-US" sz="1800" b="0" spc="-5" dirty="0" err="1" smtClean="0">
                <a:solidFill>
                  <a:srgbClr val="C4D6CD"/>
                </a:solidFill>
                <a:latin typeface="Foro-Light"/>
                <a:cs typeface="Foro-Light"/>
              </a:rPr>
              <a:t>senduci</a:t>
            </a:r>
            <a:r>
              <a:rPr lang="en-US" sz="1800" b="0" spc="5" dirty="0" smtClean="0">
                <a:solidFill>
                  <a:srgbClr val="C4D6CD"/>
                </a:solidFill>
                <a:latin typeface="Foro-Light"/>
                <a:cs typeface="Foro-Light"/>
              </a:rPr>
              <a:t> </a:t>
            </a:r>
            <a:r>
              <a:rPr lang="en-US" sz="1800" b="0" spc="-5" dirty="0" err="1" smtClean="0">
                <a:solidFill>
                  <a:srgbClr val="C4D6CD"/>
                </a:solidFill>
                <a:latin typeface="Foro-Light"/>
                <a:cs typeface="Foro-Light"/>
              </a:rPr>
              <a:t>tatibus</a:t>
            </a:r>
            <a:r>
              <a:rPr lang="en-US" sz="1800" b="0" spc="-5" dirty="0" smtClean="0">
                <a:solidFill>
                  <a:srgbClr val="C4D6CD"/>
                </a:solidFill>
                <a:latin typeface="Foro-Light"/>
                <a:cs typeface="Foro-Light"/>
              </a:rPr>
              <a:t>, </a:t>
            </a:r>
            <a:r>
              <a:rPr lang="en-US" sz="1800" b="0" spc="-395" dirty="0" smtClean="0">
                <a:solidFill>
                  <a:srgbClr val="C4D6CD"/>
                </a:solidFill>
                <a:latin typeface="Foro-Light"/>
                <a:cs typeface="Foro-Light"/>
              </a:rPr>
              <a:t> </a:t>
            </a:r>
            <a:r>
              <a:rPr lang="en-US" sz="1800" b="0" dirty="0" smtClean="0">
                <a:solidFill>
                  <a:srgbClr val="C4D6CD"/>
                </a:solidFill>
                <a:latin typeface="Foro-Light"/>
                <a:cs typeface="Foro-Light"/>
              </a:rPr>
              <a:t>is</a:t>
            </a:r>
            <a:r>
              <a:rPr lang="en-US" sz="1800" b="0" spc="-5" dirty="0" smtClean="0">
                <a:solidFill>
                  <a:srgbClr val="C4D6CD"/>
                </a:solidFill>
                <a:latin typeface="Foro-Light"/>
                <a:cs typeface="Foro-Light"/>
              </a:rPr>
              <a:t> </a:t>
            </a:r>
            <a:r>
              <a:rPr lang="en-US" sz="1800" b="0" dirty="0" err="1" smtClean="0">
                <a:solidFill>
                  <a:srgbClr val="C4D6CD"/>
                </a:solidFill>
                <a:latin typeface="Foro-Light"/>
                <a:cs typeface="Foro-Light"/>
              </a:rPr>
              <a:t>eum</a:t>
            </a:r>
            <a:r>
              <a:rPr lang="en-US" sz="1800" b="0" spc="10" dirty="0" smtClean="0">
                <a:solidFill>
                  <a:srgbClr val="C4D6CD"/>
                </a:solidFill>
                <a:latin typeface="Foro-Light"/>
                <a:cs typeface="Foro-Light"/>
              </a:rPr>
              <a:t> </a:t>
            </a:r>
            <a:r>
              <a:rPr lang="en-US" sz="1800" b="0" dirty="0" smtClean="0">
                <a:solidFill>
                  <a:srgbClr val="C4D6CD"/>
                </a:solidFill>
                <a:latin typeface="Foro-Light"/>
                <a:cs typeface="Foro-Light"/>
              </a:rPr>
              <a:t>quos se</a:t>
            </a:r>
            <a:r>
              <a:rPr lang="en-US" sz="1800" b="0" spc="-5" dirty="0" smtClean="0">
                <a:solidFill>
                  <a:srgbClr val="C4D6CD"/>
                </a:solidFill>
                <a:latin typeface="Foro-Light"/>
                <a:cs typeface="Foro-Light"/>
              </a:rPr>
              <a:t> </a:t>
            </a:r>
            <a:r>
              <a:rPr lang="en-US" sz="1800" b="0" spc="-5" dirty="0" err="1" smtClean="0">
                <a:solidFill>
                  <a:srgbClr val="C4D6CD"/>
                </a:solidFill>
                <a:latin typeface="Foro-Light"/>
                <a:cs typeface="Foro-Light"/>
              </a:rPr>
              <a:t>soluptaturio</a:t>
            </a:r>
            <a:r>
              <a:rPr lang="en-US" sz="1800" b="0" dirty="0" smtClean="0">
                <a:solidFill>
                  <a:srgbClr val="C4D6CD"/>
                </a:solidFill>
                <a:latin typeface="Foro-Light"/>
                <a:cs typeface="Foro-Light"/>
              </a:rPr>
              <a:t> </a:t>
            </a:r>
            <a:r>
              <a:rPr lang="en-US" sz="1800" b="0" spc="-5" dirty="0" err="1" smtClean="0">
                <a:solidFill>
                  <a:srgbClr val="C4D6CD"/>
                </a:solidFill>
                <a:latin typeface="Foro-Light"/>
                <a:cs typeface="Foro-Light"/>
              </a:rPr>
              <a:t>blam</a:t>
            </a:r>
            <a:r>
              <a:rPr lang="en-US" sz="1800" b="0" spc="10" dirty="0" smtClean="0">
                <a:solidFill>
                  <a:srgbClr val="C4D6CD"/>
                </a:solidFill>
                <a:latin typeface="Foro-Light"/>
                <a:cs typeface="Foro-Light"/>
              </a:rPr>
              <a:t> </a:t>
            </a:r>
            <a:r>
              <a:rPr lang="en-US" sz="1800" b="0" spc="-10" dirty="0" err="1" smtClean="0">
                <a:solidFill>
                  <a:srgbClr val="C4D6CD"/>
                </a:solidFill>
                <a:latin typeface="Foro-Light"/>
                <a:cs typeface="Foro-Light"/>
              </a:rPr>
              <a:t>volore</a:t>
            </a:r>
            <a:r>
              <a:rPr lang="en-US" sz="1800" b="0" dirty="0" smtClean="0">
                <a:solidFill>
                  <a:srgbClr val="C4D6CD"/>
                </a:solidFill>
                <a:latin typeface="Foro-Light"/>
                <a:cs typeface="Foro-Light"/>
              </a:rPr>
              <a:t> </a:t>
            </a:r>
            <a:r>
              <a:rPr lang="en-US" sz="1800" b="0" dirty="0" err="1" smtClean="0">
                <a:solidFill>
                  <a:srgbClr val="C4D6CD"/>
                </a:solidFill>
                <a:latin typeface="Foro-Light"/>
                <a:cs typeface="Foro-Light"/>
              </a:rPr>
              <a:t>plis</a:t>
            </a:r>
            <a:r>
              <a:rPr lang="en-US" sz="1800" b="0" spc="-5" dirty="0" smtClean="0">
                <a:solidFill>
                  <a:srgbClr val="C4D6CD"/>
                </a:solidFill>
                <a:latin typeface="Foro-Light"/>
                <a:cs typeface="Foro-Light"/>
              </a:rPr>
              <a:t> </a:t>
            </a:r>
            <a:r>
              <a:rPr lang="en-US" sz="1800" b="0" dirty="0" smtClean="0">
                <a:solidFill>
                  <a:srgbClr val="C4D6CD"/>
                </a:solidFill>
                <a:latin typeface="Foro-Light"/>
                <a:cs typeface="Foro-Light"/>
              </a:rPr>
              <a:t>in</a:t>
            </a:r>
            <a:r>
              <a:rPr lang="en-US" sz="1800" b="0" spc="15" dirty="0" smtClean="0">
                <a:solidFill>
                  <a:srgbClr val="C4D6CD"/>
                </a:solidFill>
                <a:latin typeface="Foro-Light"/>
                <a:cs typeface="Foro-Light"/>
              </a:rPr>
              <a:t> </a:t>
            </a:r>
            <a:r>
              <a:rPr lang="en-US" sz="1800" b="0" dirty="0" err="1" smtClean="0">
                <a:solidFill>
                  <a:srgbClr val="C4D6CD"/>
                </a:solidFill>
                <a:latin typeface="Foro-Light"/>
                <a:cs typeface="Foro-Light"/>
              </a:rPr>
              <a:t>nessunt</a:t>
            </a:r>
            <a:r>
              <a:rPr lang="en-US" sz="1800" b="0" spc="-5" dirty="0" smtClean="0">
                <a:solidFill>
                  <a:srgbClr val="C4D6CD"/>
                </a:solidFill>
                <a:latin typeface="Foro-Light"/>
                <a:cs typeface="Foro-Light"/>
              </a:rPr>
              <a:t> </a:t>
            </a:r>
            <a:r>
              <a:rPr lang="en-US" sz="1800" b="0" spc="-5" dirty="0" err="1" smtClean="0">
                <a:solidFill>
                  <a:srgbClr val="C4D6CD"/>
                </a:solidFill>
                <a:latin typeface="Foro-Light"/>
                <a:cs typeface="Foro-Light"/>
              </a:rPr>
              <a:t>hilitat</a:t>
            </a:r>
            <a:r>
              <a:rPr lang="en-US" sz="1800" b="0" spc="-5" dirty="0" smtClean="0">
                <a:solidFill>
                  <a:srgbClr val="C4D6CD"/>
                </a:solidFill>
                <a:latin typeface="Foro-Light"/>
                <a:cs typeface="Foro-Light"/>
              </a:rPr>
              <a:t> </a:t>
            </a:r>
            <a:r>
              <a:rPr lang="en-US" sz="1800" b="0" dirty="0" smtClean="0">
                <a:solidFill>
                  <a:srgbClr val="C4D6CD"/>
                </a:solidFill>
                <a:latin typeface="Foro-Light"/>
                <a:cs typeface="Foro-Light"/>
              </a:rPr>
              <a:t> </a:t>
            </a:r>
            <a:r>
              <a:rPr lang="en-US" sz="1800" b="0" dirty="0" err="1" smtClean="0">
                <a:solidFill>
                  <a:srgbClr val="C4D6CD"/>
                </a:solidFill>
                <a:latin typeface="Foro-Light"/>
                <a:cs typeface="Foro-Light"/>
              </a:rPr>
              <a:t>usandanis</a:t>
            </a:r>
            <a:r>
              <a:rPr lang="en-US" sz="1800" b="0" spc="-5" dirty="0" smtClean="0">
                <a:solidFill>
                  <a:srgbClr val="C4D6CD"/>
                </a:solidFill>
                <a:latin typeface="Foro-Light"/>
                <a:cs typeface="Foro-Light"/>
              </a:rPr>
              <a:t> </a:t>
            </a:r>
            <a:r>
              <a:rPr lang="en-US" sz="1800" b="0" spc="-10" dirty="0" err="1" smtClean="0">
                <a:solidFill>
                  <a:srgbClr val="C4D6CD"/>
                </a:solidFill>
                <a:latin typeface="Foro-Light"/>
                <a:cs typeface="Foro-Light"/>
              </a:rPr>
              <a:t>dolorer</a:t>
            </a:r>
            <a:r>
              <a:rPr lang="en-US" sz="1800" b="0" dirty="0" smtClean="0">
                <a:solidFill>
                  <a:srgbClr val="C4D6CD"/>
                </a:solidFill>
                <a:latin typeface="Foro-Light"/>
                <a:cs typeface="Foro-Light"/>
              </a:rPr>
              <a:t> </a:t>
            </a:r>
            <a:r>
              <a:rPr lang="en-US" sz="1800" b="0" spc="-5" dirty="0" err="1" smtClean="0">
                <a:solidFill>
                  <a:srgbClr val="C4D6CD"/>
                </a:solidFill>
                <a:latin typeface="Foro-Light"/>
                <a:cs typeface="Foro-Light"/>
              </a:rPr>
              <a:t>ovidiaturi</a:t>
            </a:r>
            <a:r>
              <a:rPr lang="en-US" sz="1800" b="0" spc="-5" dirty="0" smtClean="0">
                <a:solidFill>
                  <a:srgbClr val="C4D6CD"/>
                </a:solidFill>
                <a:latin typeface="Foro-Light"/>
                <a:cs typeface="Foro-Light"/>
              </a:rPr>
              <a:t> </a:t>
            </a:r>
            <a:r>
              <a:rPr lang="en-US" sz="1800" b="0" dirty="0" err="1" smtClean="0">
                <a:solidFill>
                  <a:srgbClr val="C4D6CD"/>
                </a:solidFill>
                <a:latin typeface="Foro-Light"/>
                <a:cs typeface="Foro-Light"/>
              </a:rPr>
              <a:t>ius</a:t>
            </a:r>
            <a:r>
              <a:rPr lang="en-US" sz="1800" b="0" dirty="0" smtClean="0">
                <a:solidFill>
                  <a:srgbClr val="C4D6CD"/>
                </a:solidFill>
                <a:latin typeface="Foro-Light"/>
                <a:cs typeface="Foro-Light"/>
              </a:rPr>
              <a:t> </a:t>
            </a:r>
            <a:r>
              <a:rPr lang="en-US" sz="1800" b="0" dirty="0" err="1" smtClean="0">
                <a:solidFill>
                  <a:srgbClr val="C4D6CD"/>
                </a:solidFill>
                <a:latin typeface="Foro-Light"/>
                <a:cs typeface="Foro-Light"/>
              </a:rPr>
              <a:t>aut</a:t>
            </a:r>
            <a:r>
              <a:rPr lang="en-US" sz="1800" b="0" spc="-5" dirty="0" smtClean="0">
                <a:solidFill>
                  <a:srgbClr val="C4D6CD"/>
                </a:solidFill>
                <a:latin typeface="Foro-Light"/>
                <a:cs typeface="Foro-Light"/>
              </a:rPr>
              <a:t> </a:t>
            </a:r>
            <a:r>
              <a:rPr lang="en-US" sz="1800" b="0" dirty="0" smtClean="0">
                <a:solidFill>
                  <a:srgbClr val="C4D6CD"/>
                </a:solidFill>
                <a:latin typeface="Foro-Light"/>
                <a:cs typeface="Foro-Light"/>
              </a:rPr>
              <a:t>id </a:t>
            </a:r>
            <a:r>
              <a:rPr lang="en-US" sz="1800" b="0" dirty="0" err="1" smtClean="0">
                <a:solidFill>
                  <a:srgbClr val="C4D6CD"/>
                </a:solidFill>
                <a:latin typeface="Foro-Light"/>
                <a:cs typeface="Foro-Light"/>
              </a:rPr>
              <a:t>eium</a:t>
            </a:r>
            <a:r>
              <a:rPr lang="en-US" sz="1800" b="0" spc="10" dirty="0" smtClean="0">
                <a:solidFill>
                  <a:srgbClr val="C4D6CD"/>
                </a:solidFill>
                <a:latin typeface="Foro-Light"/>
                <a:cs typeface="Foro-Light"/>
              </a:rPr>
              <a:t> </a:t>
            </a:r>
            <a:r>
              <a:rPr lang="en-US" sz="1800" b="0" dirty="0" err="1" smtClean="0">
                <a:solidFill>
                  <a:srgbClr val="C4D6CD"/>
                </a:solidFill>
                <a:latin typeface="Foro-Light"/>
                <a:cs typeface="Foro-Light"/>
              </a:rPr>
              <a:t>int</a:t>
            </a:r>
            <a:r>
              <a:rPr lang="en-US" sz="1800" b="0" dirty="0" smtClean="0">
                <a:solidFill>
                  <a:srgbClr val="C4D6CD"/>
                </a:solidFill>
                <a:latin typeface="Foro-Light"/>
                <a:cs typeface="Foro-Light"/>
              </a:rPr>
              <a:t> </a:t>
            </a:r>
            <a:r>
              <a:rPr lang="en-US" sz="1800" b="0" dirty="0" err="1" smtClean="0">
                <a:solidFill>
                  <a:srgbClr val="C4D6CD"/>
                </a:solidFill>
                <a:latin typeface="Foro-Light"/>
                <a:cs typeface="Foro-Light"/>
              </a:rPr>
              <a:t>estrume</a:t>
            </a:r>
            <a:r>
              <a:rPr lang="en-US" sz="1800" b="0" dirty="0" smtClean="0">
                <a:solidFill>
                  <a:srgbClr val="C4D6CD"/>
                </a:solidFill>
                <a:latin typeface="Foro-Light"/>
                <a:cs typeface="Foro-Light"/>
              </a:rPr>
              <a:t> </a:t>
            </a:r>
            <a:r>
              <a:rPr lang="en-US" sz="1800" b="0" spc="5" dirty="0" smtClean="0">
                <a:solidFill>
                  <a:srgbClr val="C4D6CD"/>
                </a:solidFill>
                <a:latin typeface="Foro-Light"/>
                <a:cs typeface="Foro-Light"/>
              </a:rPr>
              <a:t> </a:t>
            </a:r>
            <a:r>
              <a:rPr lang="en-US" sz="1800" b="0" dirty="0" err="1" smtClean="0">
                <a:solidFill>
                  <a:srgbClr val="C4D6CD"/>
                </a:solidFill>
                <a:latin typeface="Foro-Light"/>
                <a:cs typeface="Foro-Light"/>
              </a:rPr>
              <a:t>voluptios</a:t>
            </a:r>
            <a:r>
              <a:rPr lang="en-US" sz="1800" b="0" spc="-5" dirty="0" smtClean="0">
                <a:solidFill>
                  <a:srgbClr val="C4D6CD"/>
                </a:solidFill>
                <a:latin typeface="Foro-Light"/>
                <a:cs typeface="Foro-Light"/>
              </a:rPr>
              <a:t> </a:t>
            </a:r>
            <a:r>
              <a:rPr lang="en-US" sz="1800" b="0" dirty="0" smtClean="0">
                <a:solidFill>
                  <a:srgbClr val="C4D6CD"/>
                </a:solidFill>
                <a:latin typeface="Foro-Light"/>
                <a:cs typeface="Foro-Light"/>
              </a:rPr>
              <a:t>sit </a:t>
            </a:r>
            <a:r>
              <a:rPr lang="en-US" sz="1800" b="0" dirty="0" err="1" smtClean="0">
                <a:solidFill>
                  <a:srgbClr val="C4D6CD"/>
                </a:solidFill>
                <a:latin typeface="Foro-Light"/>
                <a:cs typeface="Foro-Light"/>
              </a:rPr>
              <a:t>iderum</a:t>
            </a:r>
            <a:r>
              <a:rPr lang="en-US" sz="1800" b="0" spc="10" dirty="0" smtClean="0">
                <a:solidFill>
                  <a:srgbClr val="C4D6CD"/>
                </a:solidFill>
                <a:latin typeface="Foro-Light"/>
                <a:cs typeface="Foro-Light"/>
              </a:rPr>
              <a:t> </a:t>
            </a:r>
            <a:r>
              <a:rPr lang="en-US" sz="1800" b="0" dirty="0" err="1" smtClean="0">
                <a:solidFill>
                  <a:srgbClr val="C4D6CD"/>
                </a:solidFill>
                <a:latin typeface="Foro-Light"/>
                <a:cs typeface="Foro-Light"/>
              </a:rPr>
              <a:t>fugia</a:t>
            </a:r>
            <a:r>
              <a:rPr lang="en-US" sz="1800" b="0" spc="15" dirty="0" smtClean="0">
                <a:solidFill>
                  <a:srgbClr val="C4D6CD"/>
                </a:solidFill>
                <a:latin typeface="Foro-Light"/>
                <a:cs typeface="Foro-Light"/>
              </a:rPr>
              <a:t> </a:t>
            </a:r>
            <a:r>
              <a:rPr lang="en-US" sz="1800" b="0" dirty="0" smtClean="0">
                <a:solidFill>
                  <a:srgbClr val="C4D6CD"/>
                </a:solidFill>
                <a:latin typeface="Foro-Light"/>
                <a:cs typeface="Foro-Light"/>
              </a:rPr>
              <a:t>is</a:t>
            </a:r>
            <a:r>
              <a:rPr lang="en-US" sz="1800" b="0" spc="-5" dirty="0" smtClean="0">
                <a:solidFill>
                  <a:srgbClr val="C4D6CD"/>
                </a:solidFill>
                <a:latin typeface="Foro-Light"/>
                <a:cs typeface="Foro-Light"/>
              </a:rPr>
              <a:t> </a:t>
            </a:r>
            <a:r>
              <a:rPr lang="en-US" sz="1800" b="0" dirty="0" err="1" smtClean="0">
                <a:solidFill>
                  <a:srgbClr val="C4D6CD"/>
                </a:solidFill>
                <a:latin typeface="Foro-Light"/>
                <a:cs typeface="Foro-Light"/>
              </a:rPr>
              <a:t>es</a:t>
            </a:r>
            <a:r>
              <a:rPr lang="en-US" sz="1800" b="0" dirty="0" smtClean="0">
                <a:solidFill>
                  <a:srgbClr val="C4D6CD"/>
                </a:solidFill>
                <a:latin typeface="Foro-Light"/>
                <a:cs typeface="Foro-Light"/>
              </a:rPr>
              <a:t> </a:t>
            </a:r>
            <a:r>
              <a:rPr lang="en-US" sz="1800" b="0" spc="-5" dirty="0" err="1" smtClean="0">
                <a:solidFill>
                  <a:srgbClr val="C4D6CD"/>
                </a:solidFill>
                <a:latin typeface="Foro-Light"/>
                <a:cs typeface="Foro-Light"/>
              </a:rPr>
              <a:t>deria</a:t>
            </a:r>
            <a:r>
              <a:rPr lang="en-US" sz="1800" b="0" spc="15" dirty="0" smtClean="0">
                <a:solidFill>
                  <a:srgbClr val="C4D6CD"/>
                </a:solidFill>
                <a:latin typeface="Foro-Light"/>
                <a:cs typeface="Foro-Light"/>
              </a:rPr>
              <a:t> </a:t>
            </a:r>
            <a:r>
              <a:rPr lang="en-US" sz="1800" b="0" spc="5" dirty="0" err="1" smtClean="0">
                <a:solidFill>
                  <a:srgbClr val="C4D6CD"/>
                </a:solidFill>
                <a:latin typeface="Foro-Light"/>
                <a:cs typeface="Foro-Light"/>
              </a:rPr>
              <a:t>volupiditat</a:t>
            </a:r>
            <a:r>
              <a:rPr lang="en-US" sz="1800" b="0" spc="5" dirty="0" smtClean="0">
                <a:solidFill>
                  <a:srgbClr val="C4D6CD"/>
                </a:solidFill>
                <a:latin typeface="Foro-Light"/>
                <a:cs typeface="Foro-Light"/>
              </a:rPr>
              <a:t>.</a:t>
            </a:r>
            <a:endParaRPr lang="en-US" sz="1800" dirty="0" smtClean="0">
              <a:latin typeface="Foro-Light"/>
              <a:cs typeface="Foro-Light"/>
            </a:endParaRPr>
          </a:p>
          <a:p>
            <a:pPr lvl="0"/>
            <a:endParaRPr lang="en-US" dirty="0" smtClean="0"/>
          </a:p>
        </p:txBody>
      </p:sp>
      <p:sp>
        <p:nvSpPr>
          <p:cNvPr id="18" name="object 32"/>
          <p:cNvSpPr/>
          <p:nvPr userDrawn="1"/>
        </p:nvSpPr>
        <p:spPr>
          <a:xfrm>
            <a:off x="0" y="2916021"/>
            <a:ext cx="7772400" cy="65405"/>
          </a:xfrm>
          <a:custGeom>
            <a:avLst/>
            <a:gdLst/>
            <a:ahLst/>
            <a:cxnLst/>
            <a:rect l="l" t="t" r="r" b="b"/>
            <a:pathLst>
              <a:path w="7772400" h="65405">
                <a:moveTo>
                  <a:pt x="7772400" y="0"/>
                </a:moveTo>
                <a:lnTo>
                  <a:pt x="0" y="0"/>
                </a:lnTo>
                <a:lnTo>
                  <a:pt x="0" y="64922"/>
                </a:lnTo>
                <a:lnTo>
                  <a:pt x="7772400" y="64922"/>
                </a:lnTo>
                <a:lnTo>
                  <a:pt x="7772400" y="0"/>
                </a:lnTo>
                <a:close/>
              </a:path>
            </a:pathLst>
          </a:custGeom>
          <a:solidFill>
            <a:srgbClr val="F7E7B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33"/>
          <p:cNvSpPr/>
          <p:nvPr userDrawn="1"/>
        </p:nvSpPr>
        <p:spPr>
          <a:xfrm>
            <a:off x="0" y="1765300"/>
            <a:ext cx="7772400" cy="60960"/>
          </a:xfrm>
          <a:custGeom>
            <a:avLst/>
            <a:gdLst/>
            <a:ahLst/>
            <a:cxnLst/>
            <a:rect l="l" t="t" r="r" b="b"/>
            <a:pathLst>
              <a:path w="7772400" h="60960">
                <a:moveTo>
                  <a:pt x="7772400" y="0"/>
                </a:moveTo>
                <a:lnTo>
                  <a:pt x="0" y="0"/>
                </a:lnTo>
                <a:lnTo>
                  <a:pt x="0" y="60451"/>
                </a:lnTo>
                <a:lnTo>
                  <a:pt x="7772400" y="60451"/>
                </a:lnTo>
                <a:lnTo>
                  <a:pt x="7772400" y="0"/>
                </a:lnTo>
                <a:close/>
              </a:path>
            </a:pathLst>
          </a:custGeom>
          <a:solidFill>
            <a:srgbClr val="F7E7B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Text Placeholder 20"/>
          <p:cNvSpPr>
            <a:spLocks noGrp="1"/>
          </p:cNvSpPr>
          <p:nvPr>
            <p:ph type="body" sz="quarter" idx="12" hasCustomPrompt="1"/>
          </p:nvPr>
        </p:nvSpPr>
        <p:spPr>
          <a:xfrm>
            <a:off x="1447800" y="8686800"/>
            <a:ext cx="3628890" cy="738664"/>
          </a:xfrm>
        </p:spPr>
        <p:txBody>
          <a:bodyPr/>
          <a:lstStyle>
            <a:lvl1pPr>
              <a:defRPr sz="1200"/>
            </a:lvl1pPr>
          </a:lstStyle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n-US" sz="1200" spc="-10" dirty="0" smtClean="0">
                <a:solidFill>
                  <a:srgbClr val="FFFFFF"/>
                </a:solidFill>
                <a:latin typeface="Foro-Regular"/>
                <a:cs typeface="Foro-Regular"/>
              </a:rPr>
              <a:t>Contact</a:t>
            </a:r>
            <a:r>
              <a:rPr lang="en-US" sz="1200" spc="-15" dirty="0" smtClean="0">
                <a:solidFill>
                  <a:srgbClr val="FFFFFF"/>
                </a:solidFill>
                <a:latin typeface="Foro-Regular"/>
                <a:cs typeface="Foro-Regular"/>
              </a:rPr>
              <a:t> </a:t>
            </a:r>
            <a:r>
              <a:rPr lang="en-US" sz="1200" spc="-5" dirty="0" smtClean="0">
                <a:solidFill>
                  <a:srgbClr val="FFFFFF"/>
                </a:solidFill>
                <a:latin typeface="Foro-Regular"/>
                <a:cs typeface="Foro-Regular"/>
              </a:rPr>
              <a:t>John</a:t>
            </a:r>
            <a:r>
              <a:rPr lang="en-US" sz="1200" dirty="0" smtClean="0">
                <a:solidFill>
                  <a:srgbClr val="FFFFFF"/>
                </a:solidFill>
                <a:latin typeface="Foro-Regular"/>
                <a:cs typeface="Foro-Regular"/>
              </a:rPr>
              <a:t> Doe</a:t>
            </a:r>
            <a:r>
              <a:rPr lang="en-US" sz="1200" spc="-15" dirty="0" smtClean="0">
                <a:solidFill>
                  <a:srgbClr val="FFFFFF"/>
                </a:solidFill>
                <a:latin typeface="Foro-Regular"/>
                <a:cs typeface="Foro-Regular"/>
              </a:rPr>
              <a:t> </a:t>
            </a:r>
            <a:r>
              <a:rPr lang="en-US" sz="1200" dirty="0" smtClean="0">
                <a:solidFill>
                  <a:srgbClr val="FFFFFF"/>
                </a:solidFill>
                <a:latin typeface="Foro-Regular"/>
                <a:cs typeface="Foro-Regular"/>
              </a:rPr>
              <a:t>for</a:t>
            </a:r>
            <a:r>
              <a:rPr lang="en-US" sz="1200" spc="-10" dirty="0" smtClean="0">
                <a:solidFill>
                  <a:srgbClr val="FFFFFF"/>
                </a:solidFill>
                <a:latin typeface="Foro-Regular"/>
                <a:cs typeface="Foro-Regular"/>
              </a:rPr>
              <a:t> more </a:t>
            </a:r>
            <a:r>
              <a:rPr lang="en-US" sz="1200" dirty="0" smtClean="0">
                <a:solidFill>
                  <a:srgbClr val="FFFFFF"/>
                </a:solidFill>
                <a:latin typeface="Foro-Regular"/>
                <a:cs typeface="Foro-Regular"/>
              </a:rPr>
              <a:t>information:</a:t>
            </a:r>
            <a:endParaRPr lang="en-US" sz="1200" dirty="0" smtClean="0">
              <a:latin typeface="Foro-Regular"/>
              <a:cs typeface="Foro-Regular"/>
            </a:endParaRPr>
          </a:p>
          <a:p>
            <a:pPr marL="12700" marR="1678305">
              <a:lnSpc>
                <a:spcPct val="100000"/>
              </a:lnSpc>
            </a:pPr>
            <a:r>
              <a:rPr lang="en-US" sz="1200" spc="-15" dirty="0" smtClean="0">
                <a:solidFill>
                  <a:schemeClr val="bg1"/>
                </a:solidFill>
                <a:latin typeface="Foro-Regular"/>
                <a:cs typeface="Foro-Regular"/>
              </a:rPr>
              <a:t>John@BHSU.edu</a:t>
            </a:r>
          </a:p>
          <a:p>
            <a:pPr marL="12700" marR="1678305">
              <a:lnSpc>
                <a:spcPct val="100000"/>
              </a:lnSpc>
            </a:pPr>
            <a:r>
              <a:rPr lang="en-US" sz="1200" dirty="0" smtClean="0">
                <a:solidFill>
                  <a:srgbClr val="FFFFFF"/>
                </a:solidFill>
                <a:latin typeface="Foro-Regular"/>
                <a:cs typeface="Foro-Regular"/>
              </a:rPr>
              <a:t>(123)456-7890</a:t>
            </a:r>
            <a:endParaRPr lang="en-US" sz="1200" dirty="0" smtClean="0">
              <a:latin typeface="Foro-Regular"/>
              <a:cs typeface="Foro-Regular"/>
            </a:endParaRPr>
          </a:p>
          <a:p>
            <a:pPr lvl="0"/>
            <a:endParaRPr lang="en-US" dirty="0"/>
          </a:p>
        </p:txBody>
      </p:sp>
      <p:sp>
        <p:nvSpPr>
          <p:cNvPr id="12" name="object 32"/>
          <p:cNvSpPr/>
          <p:nvPr userDrawn="1"/>
        </p:nvSpPr>
        <p:spPr>
          <a:xfrm>
            <a:off x="0" y="7924800"/>
            <a:ext cx="7772400" cy="65405"/>
          </a:xfrm>
          <a:custGeom>
            <a:avLst/>
            <a:gdLst/>
            <a:ahLst/>
            <a:cxnLst/>
            <a:rect l="l" t="t" r="r" b="b"/>
            <a:pathLst>
              <a:path w="7772400" h="65405">
                <a:moveTo>
                  <a:pt x="7772400" y="0"/>
                </a:moveTo>
                <a:lnTo>
                  <a:pt x="0" y="0"/>
                </a:lnTo>
                <a:lnTo>
                  <a:pt x="0" y="64922"/>
                </a:lnTo>
                <a:lnTo>
                  <a:pt x="7772400" y="64922"/>
                </a:lnTo>
                <a:lnTo>
                  <a:pt x="7772400" y="0"/>
                </a:lnTo>
                <a:close/>
              </a:path>
            </a:pathLst>
          </a:custGeom>
          <a:solidFill>
            <a:srgbClr val="F7E7BB"/>
          </a:solidFill>
        </p:spPr>
        <p:txBody>
          <a:bodyPr wrap="square" lIns="0" tIns="0" rIns="0" bIns="0" rtlCol="0"/>
          <a:lstStyle/>
          <a:p>
            <a:endParaRPr baseline="-25000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7000" b="0" i="0">
                <a:solidFill>
                  <a:schemeClr val="bg1"/>
                </a:solidFill>
                <a:latin typeface="Bebas Neue Regular"/>
                <a:cs typeface="Bebas Neue Regular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388620" y="2313432"/>
            <a:ext cx="3380994" cy="66385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002786" y="2313432"/>
            <a:ext cx="3380994" cy="66385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>
          <a:xfrm>
            <a:off x="2642616" y="9354312"/>
            <a:ext cx="2487168" cy="502920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>
          <a:xfrm>
            <a:off x="388620" y="9354312"/>
            <a:ext cx="1787652" cy="502920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3/29/2022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>
          <a:xfrm>
            <a:off x="5596128" y="9354312"/>
            <a:ext cx="1787652" cy="502920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7000" b="0" i="0">
                <a:solidFill>
                  <a:schemeClr val="bg1"/>
                </a:solidFill>
                <a:latin typeface="Bebas Neue Regular"/>
                <a:cs typeface="Bebas Neue Regular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>
          <a:xfrm>
            <a:off x="2642616" y="9354312"/>
            <a:ext cx="2487168" cy="502920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>
          <a:xfrm>
            <a:off x="388620" y="9354312"/>
            <a:ext cx="1787652" cy="502920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3/29/2022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>
          <a:xfrm>
            <a:off x="5596128" y="9354312"/>
            <a:ext cx="1787652" cy="502920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>
          <a:xfrm>
            <a:off x="2642616" y="9354312"/>
            <a:ext cx="2487168" cy="502920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>
          <a:xfrm>
            <a:off x="388620" y="9354312"/>
            <a:ext cx="1787652" cy="502920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3/29/2022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>
          <a:xfrm>
            <a:off x="5596128" y="9354312"/>
            <a:ext cx="1787652" cy="502920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bg object 17"/>
          <p:cNvSpPr/>
          <p:nvPr/>
        </p:nvSpPr>
        <p:spPr>
          <a:xfrm>
            <a:off x="0" y="2980944"/>
            <a:ext cx="7772400" cy="4982210"/>
          </a:xfrm>
          <a:custGeom>
            <a:avLst/>
            <a:gdLst/>
            <a:ahLst/>
            <a:cxnLst/>
            <a:rect l="l" t="t" r="r" b="b"/>
            <a:pathLst>
              <a:path w="7772400" h="4982209">
                <a:moveTo>
                  <a:pt x="0" y="4982095"/>
                </a:moveTo>
                <a:lnTo>
                  <a:pt x="7772400" y="4982095"/>
                </a:lnTo>
                <a:lnTo>
                  <a:pt x="7772400" y="0"/>
                </a:lnTo>
                <a:lnTo>
                  <a:pt x="0" y="0"/>
                </a:lnTo>
                <a:lnTo>
                  <a:pt x="0" y="4982095"/>
                </a:lnTo>
                <a:close/>
              </a:path>
            </a:pathLst>
          </a:custGeom>
          <a:solidFill>
            <a:srgbClr val="0F45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g object 18"/>
          <p:cNvSpPr/>
          <p:nvPr/>
        </p:nvSpPr>
        <p:spPr>
          <a:xfrm>
            <a:off x="0" y="0"/>
            <a:ext cx="7772400" cy="1765300"/>
          </a:xfrm>
          <a:custGeom>
            <a:avLst/>
            <a:gdLst/>
            <a:ahLst/>
            <a:cxnLst/>
            <a:rect l="l" t="t" r="r" b="b"/>
            <a:pathLst>
              <a:path w="7772400" h="1765300">
                <a:moveTo>
                  <a:pt x="0" y="1765300"/>
                </a:moveTo>
                <a:lnTo>
                  <a:pt x="7772400" y="1765300"/>
                </a:lnTo>
                <a:lnTo>
                  <a:pt x="7772400" y="0"/>
                </a:lnTo>
                <a:lnTo>
                  <a:pt x="0" y="0"/>
                </a:lnTo>
                <a:lnTo>
                  <a:pt x="0" y="1765300"/>
                </a:lnTo>
                <a:close/>
              </a:path>
            </a:pathLst>
          </a:custGeom>
          <a:solidFill>
            <a:srgbClr val="0F45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bg object 19"/>
          <p:cNvSpPr/>
          <p:nvPr/>
        </p:nvSpPr>
        <p:spPr>
          <a:xfrm>
            <a:off x="0" y="1825751"/>
            <a:ext cx="7772400" cy="1090295"/>
          </a:xfrm>
          <a:custGeom>
            <a:avLst/>
            <a:gdLst/>
            <a:ahLst/>
            <a:cxnLst/>
            <a:rect l="l" t="t" r="r" b="b"/>
            <a:pathLst>
              <a:path w="7772400" h="1090295">
                <a:moveTo>
                  <a:pt x="0" y="1090269"/>
                </a:moveTo>
                <a:lnTo>
                  <a:pt x="7772400" y="1090269"/>
                </a:lnTo>
                <a:lnTo>
                  <a:pt x="7772400" y="0"/>
                </a:lnTo>
                <a:lnTo>
                  <a:pt x="0" y="0"/>
                </a:lnTo>
                <a:lnTo>
                  <a:pt x="0" y="1090269"/>
                </a:lnTo>
                <a:close/>
              </a:path>
            </a:pathLst>
          </a:custGeom>
          <a:solidFill>
            <a:srgbClr val="FFCA2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bg object 21"/>
          <p:cNvSpPr/>
          <p:nvPr/>
        </p:nvSpPr>
        <p:spPr>
          <a:xfrm>
            <a:off x="6103731" y="8290985"/>
            <a:ext cx="551815" cy="561975"/>
          </a:xfrm>
          <a:custGeom>
            <a:avLst/>
            <a:gdLst/>
            <a:ahLst/>
            <a:cxnLst/>
            <a:rect l="l" t="t" r="r" b="b"/>
            <a:pathLst>
              <a:path w="551815" h="561975">
                <a:moveTo>
                  <a:pt x="478993" y="0"/>
                </a:moveTo>
                <a:lnTo>
                  <a:pt x="0" y="0"/>
                </a:lnTo>
                <a:lnTo>
                  <a:pt x="0" y="60490"/>
                </a:lnTo>
                <a:lnTo>
                  <a:pt x="31114" y="80962"/>
                </a:lnTo>
                <a:lnTo>
                  <a:pt x="31114" y="480974"/>
                </a:lnTo>
                <a:lnTo>
                  <a:pt x="0" y="501357"/>
                </a:lnTo>
                <a:lnTo>
                  <a:pt x="0" y="561860"/>
                </a:lnTo>
                <a:lnTo>
                  <a:pt x="478993" y="561860"/>
                </a:lnTo>
                <a:lnTo>
                  <a:pt x="526397" y="500532"/>
                </a:lnTo>
                <a:lnTo>
                  <a:pt x="91770" y="500532"/>
                </a:lnTo>
                <a:lnTo>
                  <a:pt x="91770" y="311962"/>
                </a:lnTo>
                <a:lnTo>
                  <a:pt x="127088" y="311962"/>
                </a:lnTo>
                <a:lnTo>
                  <a:pt x="127088" y="249974"/>
                </a:lnTo>
                <a:lnTo>
                  <a:pt x="91770" y="249974"/>
                </a:lnTo>
                <a:lnTo>
                  <a:pt x="91770" y="61404"/>
                </a:lnTo>
                <a:lnTo>
                  <a:pt x="526373" y="61404"/>
                </a:lnTo>
                <a:lnTo>
                  <a:pt x="478993" y="0"/>
                </a:lnTo>
                <a:close/>
              </a:path>
              <a:path w="551815" h="561975">
                <a:moveTo>
                  <a:pt x="526005" y="311962"/>
                </a:moveTo>
                <a:lnTo>
                  <a:pt x="447801" y="311962"/>
                </a:lnTo>
                <a:lnTo>
                  <a:pt x="490054" y="365772"/>
                </a:lnTo>
                <a:lnTo>
                  <a:pt x="490054" y="446811"/>
                </a:lnTo>
                <a:lnTo>
                  <a:pt x="448538" y="500532"/>
                </a:lnTo>
                <a:lnTo>
                  <a:pt x="526397" y="500532"/>
                </a:lnTo>
                <a:lnTo>
                  <a:pt x="551459" y="468109"/>
                </a:lnTo>
                <a:lnTo>
                  <a:pt x="551459" y="344805"/>
                </a:lnTo>
                <a:lnTo>
                  <a:pt x="526005" y="311962"/>
                </a:lnTo>
                <a:close/>
              </a:path>
              <a:path w="551815" h="561975">
                <a:moveTo>
                  <a:pt x="262851" y="125603"/>
                </a:moveTo>
                <a:lnTo>
                  <a:pt x="127088" y="125603"/>
                </a:lnTo>
                <a:lnTo>
                  <a:pt x="127088" y="175120"/>
                </a:lnTo>
                <a:lnTo>
                  <a:pt x="148551" y="187502"/>
                </a:lnTo>
                <a:lnTo>
                  <a:pt x="148551" y="374345"/>
                </a:lnTo>
                <a:lnTo>
                  <a:pt x="127088" y="386727"/>
                </a:lnTo>
                <a:lnTo>
                  <a:pt x="127088" y="436333"/>
                </a:lnTo>
                <a:lnTo>
                  <a:pt x="259308" y="436333"/>
                </a:lnTo>
                <a:lnTo>
                  <a:pt x="259308" y="391680"/>
                </a:lnTo>
                <a:lnTo>
                  <a:pt x="196087" y="391680"/>
                </a:lnTo>
                <a:lnTo>
                  <a:pt x="201701" y="384581"/>
                </a:lnTo>
                <a:lnTo>
                  <a:pt x="210397" y="373227"/>
                </a:lnTo>
                <a:lnTo>
                  <a:pt x="218800" y="361684"/>
                </a:lnTo>
                <a:lnTo>
                  <a:pt x="226924" y="349953"/>
                </a:lnTo>
                <a:lnTo>
                  <a:pt x="234784" y="338035"/>
                </a:lnTo>
                <a:lnTo>
                  <a:pt x="207390" y="338035"/>
                </a:lnTo>
                <a:lnTo>
                  <a:pt x="210934" y="333997"/>
                </a:lnTo>
                <a:lnTo>
                  <a:pt x="215704" y="328614"/>
                </a:lnTo>
                <a:lnTo>
                  <a:pt x="220365" y="323132"/>
                </a:lnTo>
                <a:lnTo>
                  <a:pt x="224934" y="317573"/>
                </a:lnTo>
                <a:lnTo>
                  <a:pt x="229425" y="311962"/>
                </a:lnTo>
                <a:lnTo>
                  <a:pt x="526005" y="311962"/>
                </a:lnTo>
                <a:lnTo>
                  <a:pt x="502018" y="281012"/>
                </a:lnTo>
                <a:lnTo>
                  <a:pt x="525950" y="249974"/>
                </a:lnTo>
                <a:lnTo>
                  <a:pt x="221424" y="249974"/>
                </a:lnTo>
                <a:lnTo>
                  <a:pt x="249643" y="211277"/>
                </a:lnTo>
                <a:lnTo>
                  <a:pt x="225056" y="211277"/>
                </a:lnTo>
                <a:lnTo>
                  <a:pt x="228434" y="206984"/>
                </a:lnTo>
                <a:lnTo>
                  <a:pt x="236297" y="196883"/>
                </a:lnTo>
                <a:lnTo>
                  <a:pt x="243789" y="186518"/>
                </a:lnTo>
                <a:lnTo>
                  <a:pt x="250909" y="175905"/>
                </a:lnTo>
                <a:lnTo>
                  <a:pt x="257657" y="165061"/>
                </a:lnTo>
                <a:lnTo>
                  <a:pt x="235292" y="165061"/>
                </a:lnTo>
                <a:lnTo>
                  <a:pt x="238086" y="161505"/>
                </a:lnTo>
                <a:lnTo>
                  <a:pt x="244754" y="152854"/>
                </a:lnTo>
                <a:lnTo>
                  <a:pt x="251121" y="143987"/>
                </a:lnTo>
                <a:lnTo>
                  <a:pt x="257162" y="134904"/>
                </a:lnTo>
                <a:lnTo>
                  <a:pt x="262851" y="125603"/>
                </a:lnTo>
                <a:close/>
              </a:path>
              <a:path w="551815" h="561975">
                <a:moveTo>
                  <a:pt x="413626" y="311962"/>
                </a:moveTo>
                <a:lnTo>
                  <a:pt x="329285" y="311962"/>
                </a:lnTo>
                <a:lnTo>
                  <a:pt x="333788" y="317573"/>
                </a:lnTo>
                <a:lnTo>
                  <a:pt x="338383" y="323132"/>
                </a:lnTo>
                <a:lnTo>
                  <a:pt x="343071" y="328614"/>
                </a:lnTo>
                <a:lnTo>
                  <a:pt x="347852" y="333997"/>
                </a:lnTo>
                <a:lnTo>
                  <a:pt x="351408" y="338035"/>
                </a:lnTo>
                <a:lnTo>
                  <a:pt x="324002" y="338035"/>
                </a:lnTo>
                <a:lnTo>
                  <a:pt x="331831" y="349953"/>
                </a:lnTo>
                <a:lnTo>
                  <a:pt x="339955" y="361684"/>
                </a:lnTo>
                <a:lnTo>
                  <a:pt x="348357" y="373227"/>
                </a:lnTo>
                <a:lnTo>
                  <a:pt x="357022" y="384581"/>
                </a:lnTo>
                <a:lnTo>
                  <a:pt x="362635" y="391680"/>
                </a:lnTo>
                <a:lnTo>
                  <a:pt x="298335" y="391680"/>
                </a:lnTo>
                <a:lnTo>
                  <a:pt x="298335" y="436333"/>
                </a:lnTo>
                <a:lnTo>
                  <a:pt x="435178" y="436333"/>
                </a:lnTo>
                <a:lnTo>
                  <a:pt x="435178" y="386727"/>
                </a:lnTo>
                <a:lnTo>
                  <a:pt x="413626" y="374345"/>
                </a:lnTo>
                <a:lnTo>
                  <a:pt x="413626" y="311962"/>
                </a:lnTo>
                <a:close/>
              </a:path>
              <a:path w="551815" h="561975">
                <a:moveTo>
                  <a:pt x="435178" y="125603"/>
                </a:moveTo>
                <a:lnTo>
                  <a:pt x="295859" y="125603"/>
                </a:lnTo>
                <a:lnTo>
                  <a:pt x="301587" y="134904"/>
                </a:lnTo>
                <a:lnTo>
                  <a:pt x="307632" y="143987"/>
                </a:lnTo>
                <a:lnTo>
                  <a:pt x="314000" y="152854"/>
                </a:lnTo>
                <a:lnTo>
                  <a:pt x="320700" y="161505"/>
                </a:lnTo>
                <a:lnTo>
                  <a:pt x="323507" y="165061"/>
                </a:lnTo>
                <a:lnTo>
                  <a:pt x="301142" y="165061"/>
                </a:lnTo>
                <a:lnTo>
                  <a:pt x="322464" y="196883"/>
                </a:lnTo>
                <a:lnTo>
                  <a:pt x="333743" y="211277"/>
                </a:lnTo>
                <a:lnTo>
                  <a:pt x="309156" y="211277"/>
                </a:lnTo>
                <a:lnTo>
                  <a:pt x="333743" y="245440"/>
                </a:lnTo>
                <a:lnTo>
                  <a:pt x="337375" y="249974"/>
                </a:lnTo>
                <a:lnTo>
                  <a:pt x="413626" y="249974"/>
                </a:lnTo>
                <a:lnTo>
                  <a:pt x="413626" y="187502"/>
                </a:lnTo>
                <a:lnTo>
                  <a:pt x="435178" y="175120"/>
                </a:lnTo>
                <a:lnTo>
                  <a:pt x="435178" y="125603"/>
                </a:lnTo>
                <a:close/>
              </a:path>
              <a:path w="551815" h="561975">
                <a:moveTo>
                  <a:pt x="526373" y="61404"/>
                </a:moveTo>
                <a:lnTo>
                  <a:pt x="448703" y="61404"/>
                </a:lnTo>
                <a:lnTo>
                  <a:pt x="490054" y="114795"/>
                </a:lnTo>
                <a:lnTo>
                  <a:pt x="490054" y="196253"/>
                </a:lnTo>
                <a:lnTo>
                  <a:pt x="448132" y="249974"/>
                </a:lnTo>
                <a:lnTo>
                  <a:pt x="525950" y="249974"/>
                </a:lnTo>
                <a:lnTo>
                  <a:pt x="551459" y="216890"/>
                </a:lnTo>
                <a:lnTo>
                  <a:pt x="551459" y="93916"/>
                </a:lnTo>
                <a:lnTo>
                  <a:pt x="526373" y="61404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825911" y="1855628"/>
            <a:ext cx="3249929" cy="10934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7000" b="0" i="0">
                <a:solidFill>
                  <a:schemeClr val="bg1"/>
                </a:solidFill>
                <a:latin typeface="Bebas Neue Regular"/>
                <a:cs typeface="Bebas Neue Regular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444500" y="3053588"/>
            <a:ext cx="6883400" cy="40767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 dirty="0"/>
          </a:p>
        </p:txBody>
      </p:sp>
      <p:sp>
        <p:nvSpPr>
          <p:cNvPr id="37" name="bg object 19"/>
          <p:cNvSpPr/>
          <p:nvPr userDrawn="1"/>
        </p:nvSpPr>
        <p:spPr>
          <a:xfrm>
            <a:off x="0" y="8028053"/>
            <a:ext cx="7772400" cy="2036458"/>
          </a:xfrm>
          <a:custGeom>
            <a:avLst/>
            <a:gdLst/>
            <a:ahLst/>
            <a:cxnLst/>
            <a:rect l="l" t="t" r="r" b="b"/>
            <a:pathLst>
              <a:path w="7772400" h="1090295">
                <a:moveTo>
                  <a:pt x="0" y="1090269"/>
                </a:moveTo>
                <a:lnTo>
                  <a:pt x="7772400" y="1090269"/>
                </a:lnTo>
                <a:lnTo>
                  <a:pt x="7772400" y="0"/>
                </a:lnTo>
                <a:lnTo>
                  <a:pt x="0" y="0"/>
                </a:lnTo>
                <a:lnTo>
                  <a:pt x="0" y="1090269"/>
                </a:lnTo>
                <a:close/>
              </a:path>
            </a:pathLst>
          </a:custGeom>
          <a:solidFill>
            <a:srgbClr val="FFCA2B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bhsu.edu/Logos" TargetMode="Externa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05000" y="1824406"/>
            <a:ext cx="5867401" cy="1095789"/>
          </a:xfrm>
        </p:spPr>
        <p:txBody>
          <a:bodyPr/>
          <a:lstStyle/>
          <a:p>
            <a:r>
              <a:rPr lang="en-US" dirty="0" smtClean="0">
                <a:latin typeface="Trebuchet MS" panose="020B0603020202020204" pitchFamily="34" charset="0"/>
              </a:rPr>
              <a:t>EVENT TITLE</a:t>
            </a:r>
            <a:endParaRPr lang="en-US" dirty="0">
              <a:latin typeface="Trebuchet MS" panose="020B0603020202020204" pitchFamily="34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0" y="3200400"/>
            <a:ext cx="7772400" cy="677108"/>
          </a:xfrm>
        </p:spPr>
        <p:txBody>
          <a:bodyPr/>
          <a:lstStyle/>
          <a:p>
            <a:r>
              <a:rPr lang="en-US" sz="4400" dirty="0" smtClean="0">
                <a:latin typeface="Trebuchet MS" panose="020B0603020202020204" pitchFamily="34" charset="0"/>
                <a:cs typeface="Bebas Neue Regular"/>
              </a:rPr>
              <a:t>3.15.22 | 6-8 PM | </a:t>
            </a:r>
            <a:r>
              <a:rPr lang="en-US" sz="4400" spc="-25" dirty="0" smtClean="0">
                <a:latin typeface="Trebuchet MS" panose="020B0603020202020204" pitchFamily="34" charset="0"/>
                <a:cs typeface="Bebas Neue Regular"/>
              </a:rPr>
              <a:t>Location</a:t>
            </a:r>
            <a:endParaRPr lang="en-US" sz="4400" dirty="0">
              <a:latin typeface="Trebuchet MS" panose="020B0603020202020204" pitchFamily="34" charset="0"/>
              <a:cs typeface="Bebas Neue Regular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419100" y="4219269"/>
            <a:ext cx="6934200" cy="3023905"/>
          </a:xfrm>
        </p:spPr>
        <p:txBody>
          <a:bodyPr/>
          <a:lstStyle/>
          <a:p>
            <a:pPr marL="12700">
              <a:lnSpc>
                <a:spcPct val="100000"/>
              </a:lnSpc>
              <a:spcBef>
                <a:spcPts val="2375"/>
              </a:spcBef>
            </a:pPr>
            <a:r>
              <a:rPr lang="en-US" spc="-15" dirty="0">
                <a:solidFill>
                  <a:srgbClr val="C4D6CD"/>
                </a:solidFill>
                <a:latin typeface="Trebuchet MS" panose="020B0603020202020204" pitchFamily="34" charset="0"/>
                <a:cs typeface="Foro-Light"/>
              </a:rPr>
              <a:t>Share</a:t>
            </a:r>
            <a:r>
              <a:rPr lang="en-US" dirty="0">
                <a:solidFill>
                  <a:srgbClr val="C4D6CD"/>
                </a:solidFill>
                <a:latin typeface="Trebuchet MS" panose="020B0603020202020204" pitchFamily="34" charset="0"/>
                <a:cs typeface="Foro-Light"/>
              </a:rPr>
              <a:t> some </a:t>
            </a:r>
            <a:r>
              <a:rPr lang="en-US" spc="-15" dirty="0">
                <a:solidFill>
                  <a:srgbClr val="C4D6CD"/>
                </a:solidFill>
                <a:latin typeface="Trebuchet MS" panose="020B0603020202020204" pitchFamily="34" charset="0"/>
                <a:cs typeface="Foro-Light"/>
              </a:rPr>
              <a:t>general</a:t>
            </a:r>
            <a:r>
              <a:rPr lang="en-US" dirty="0">
                <a:solidFill>
                  <a:srgbClr val="C4D6CD"/>
                </a:solidFill>
                <a:latin typeface="Trebuchet MS" panose="020B0603020202020204" pitchFamily="34" charset="0"/>
                <a:cs typeface="Foro-Light"/>
              </a:rPr>
              <a:t> information</a:t>
            </a:r>
            <a:r>
              <a:rPr lang="en-US" spc="15" dirty="0">
                <a:solidFill>
                  <a:srgbClr val="C4D6CD"/>
                </a:solidFill>
                <a:latin typeface="Trebuchet MS" panose="020B0603020202020204" pitchFamily="34" charset="0"/>
                <a:cs typeface="Foro-Light"/>
              </a:rPr>
              <a:t> </a:t>
            </a:r>
            <a:r>
              <a:rPr lang="en-US" spc="-15" dirty="0">
                <a:solidFill>
                  <a:srgbClr val="C4D6CD"/>
                </a:solidFill>
                <a:latin typeface="Trebuchet MS" panose="020B0603020202020204" pitchFamily="34" charset="0"/>
                <a:cs typeface="Foro-Light"/>
              </a:rPr>
              <a:t>here!</a:t>
            </a:r>
            <a:r>
              <a:rPr lang="en-US" dirty="0">
                <a:solidFill>
                  <a:srgbClr val="C4D6CD"/>
                </a:solidFill>
                <a:latin typeface="Trebuchet MS" panose="020B0603020202020204" pitchFamily="34" charset="0"/>
                <a:cs typeface="Foro-Light"/>
              </a:rPr>
              <a:t> </a:t>
            </a:r>
            <a:r>
              <a:rPr lang="en-US" spc="-10" dirty="0">
                <a:solidFill>
                  <a:srgbClr val="C4D6CD"/>
                </a:solidFill>
                <a:latin typeface="Trebuchet MS" panose="020B0603020202020204" pitchFamily="34" charset="0"/>
                <a:cs typeface="Foro-Light"/>
              </a:rPr>
              <a:t>Consider</a:t>
            </a:r>
            <a:r>
              <a:rPr lang="en-US" dirty="0">
                <a:solidFill>
                  <a:srgbClr val="C4D6CD"/>
                </a:solidFill>
                <a:latin typeface="Trebuchet MS" panose="020B0603020202020204" pitchFamily="34" charset="0"/>
                <a:cs typeface="Foro-Light"/>
              </a:rPr>
              <a:t> </a:t>
            </a:r>
            <a:r>
              <a:rPr lang="en-US" spc="-5" dirty="0">
                <a:solidFill>
                  <a:srgbClr val="C4D6CD"/>
                </a:solidFill>
                <a:latin typeface="Trebuchet MS" panose="020B0603020202020204" pitchFamily="34" charset="0"/>
                <a:cs typeface="Foro-Light"/>
              </a:rPr>
              <a:t>including:</a:t>
            </a:r>
            <a:endParaRPr lang="en-US" dirty="0">
              <a:latin typeface="Trebuchet MS" panose="020B0603020202020204" pitchFamily="34" charset="0"/>
              <a:cs typeface="Foro-Light"/>
            </a:endParaRPr>
          </a:p>
          <a:p>
            <a:pPr marL="130810" indent="-118745">
              <a:lnSpc>
                <a:spcPct val="100000"/>
              </a:lnSpc>
              <a:buChar char="•"/>
              <a:tabLst>
                <a:tab pos="131445" algn="l"/>
              </a:tabLst>
            </a:pPr>
            <a:r>
              <a:rPr lang="en-US" spc="-5" dirty="0">
                <a:solidFill>
                  <a:srgbClr val="C4D6CD"/>
                </a:solidFill>
                <a:latin typeface="Trebuchet MS" panose="020B0603020202020204" pitchFamily="34" charset="0"/>
                <a:cs typeface="Foro-Light"/>
              </a:rPr>
              <a:t>Who</a:t>
            </a:r>
            <a:r>
              <a:rPr lang="en-US" spc="-30" dirty="0">
                <a:solidFill>
                  <a:srgbClr val="C4D6CD"/>
                </a:solidFill>
                <a:latin typeface="Trebuchet MS" panose="020B0603020202020204" pitchFamily="34" charset="0"/>
                <a:cs typeface="Foro-Light"/>
              </a:rPr>
              <a:t> </a:t>
            </a:r>
            <a:r>
              <a:rPr lang="en-US" dirty="0">
                <a:solidFill>
                  <a:srgbClr val="C4D6CD"/>
                </a:solidFill>
                <a:latin typeface="Trebuchet MS" panose="020B0603020202020204" pitchFamily="34" charset="0"/>
                <a:cs typeface="Foro-Light"/>
              </a:rPr>
              <a:t>is</a:t>
            </a:r>
            <a:r>
              <a:rPr lang="en-US" spc="-25" dirty="0">
                <a:solidFill>
                  <a:srgbClr val="C4D6CD"/>
                </a:solidFill>
                <a:latin typeface="Trebuchet MS" panose="020B0603020202020204" pitchFamily="34" charset="0"/>
                <a:cs typeface="Foro-Light"/>
              </a:rPr>
              <a:t> </a:t>
            </a:r>
            <a:r>
              <a:rPr lang="en-US" spc="-5" dirty="0">
                <a:solidFill>
                  <a:srgbClr val="C4D6CD"/>
                </a:solidFill>
                <a:latin typeface="Trebuchet MS" panose="020B0603020202020204" pitchFamily="34" charset="0"/>
                <a:cs typeface="Foro-Light"/>
              </a:rPr>
              <a:t>invited?</a:t>
            </a:r>
            <a:endParaRPr lang="en-US" dirty="0">
              <a:latin typeface="Trebuchet MS" panose="020B0603020202020204" pitchFamily="34" charset="0"/>
              <a:cs typeface="Foro-Light"/>
            </a:endParaRPr>
          </a:p>
          <a:p>
            <a:pPr marL="130810" indent="-118745">
              <a:lnSpc>
                <a:spcPct val="100000"/>
              </a:lnSpc>
              <a:buChar char="•"/>
              <a:tabLst>
                <a:tab pos="131445" algn="l"/>
              </a:tabLst>
            </a:pPr>
            <a:r>
              <a:rPr lang="en-US" spc="-5" dirty="0">
                <a:solidFill>
                  <a:srgbClr val="C4D6CD"/>
                </a:solidFill>
                <a:latin typeface="Trebuchet MS" panose="020B0603020202020204" pitchFamily="34" charset="0"/>
                <a:cs typeface="Foro-Light"/>
              </a:rPr>
              <a:t>What</a:t>
            </a:r>
            <a:r>
              <a:rPr lang="en-US" spc="-25" dirty="0">
                <a:solidFill>
                  <a:srgbClr val="C4D6CD"/>
                </a:solidFill>
                <a:latin typeface="Trebuchet MS" panose="020B0603020202020204" pitchFamily="34" charset="0"/>
                <a:cs typeface="Foro-Light"/>
              </a:rPr>
              <a:t> </a:t>
            </a:r>
            <a:r>
              <a:rPr lang="en-US" dirty="0">
                <a:solidFill>
                  <a:srgbClr val="C4D6CD"/>
                </a:solidFill>
                <a:latin typeface="Trebuchet MS" panose="020B0603020202020204" pitchFamily="34" charset="0"/>
                <a:cs typeface="Foro-Light"/>
              </a:rPr>
              <a:t>does</a:t>
            </a:r>
            <a:r>
              <a:rPr lang="en-US" spc="-20" dirty="0">
                <a:solidFill>
                  <a:srgbClr val="C4D6CD"/>
                </a:solidFill>
                <a:latin typeface="Trebuchet MS" panose="020B0603020202020204" pitchFamily="34" charset="0"/>
                <a:cs typeface="Foro-Light"/>
              </a:rPr>
              <a:t> </a:t>
            </a:r>
            <a:r>
              <a:rPr lang="en-US" dirty="0">
                <a:solidFill>
                  <a:srgbClr val="C4D6CD"/>
                </a:solidFill>
                <a:latin typeface="Trebuchet MS" panose="020B0603020202020204" pitchFamily="34" charset="0"/>
                <a:cs typeface="Foro-Light"/>
              </a:rPr>
              <a:t>it</a:t>
            </a:r>
            <a:r>
              <a:rPr lang="en-US" spc="-20" dirty="0">
                <a:solidFill>
                  <a:srgbClr val="C4D6CD"/>
                </a:solidFill>
                <a:latin typeface="Trebuchet MS" panose="020B0603020202020204" pitchFamily="34" charset="0"/>
                <a:cs typeface="Foro-Light"/>
              </a:rPr>
              <a:t> </a:t>
            </a:r>
            <a:r>
              <a:rPr lang="en-US" spc="-5" dirty="0">
                <a:solidFill>
                  <a:srgbClr val="C4D6CD"/>
                </a:solidFill>
                <a:latin typeface="Trebuchet MS" panose="020B0603020202020204" pitchFamily="34" charset="0"/>
                <a:cs typeface="Foro-Light"/>
              </a:rPr>
              <a:t>cost?</a:t>
            </a:r>
            <a:endParaRPr lang="en-US" dirty="0">
              <a:latin typeface="Trebuchet MS" panose="020B0603020202020204" pitchFamily="34" charset="0"/>
              <a:cs typeface="Foro-Light"/>
            </a:endParaRPr>
          </a:p>
          <a:p>
            <a:pPr marL="130810" indent="-118745">
              <a:lnSpc>
                <a:spcPct val="100000"/>
              </a:lnSpc>
              <a:buChar char="•"/>
              <a:tabLst>
                <a:tab pos="131445" algn="l"/>
              </a:tabLst>
            </a:pPr>
            <a:r>
              <a:rPr lang="en-US" spc="-10" dirty="0">
                <a:solidFill>
                  <a:srgbClr val="C4D6CD"/>
                </a:solidFill>
                <a:latin typeface="Trebuchet MS" panose="020B0603020202020204" pitchFamily="34" charset="0"/>
                <a:cs typeface="Foro-Light"/>
              </a:rPr>
              <a:t>What’s</a:t>
            </a:r>
            <a:r>
              <a:rPr lang="en-US" spc="-35" dirty="0">
                <a:solidFill>
                  <a:srgbClr val="C4D6CD"/>
                </a:solidFill>
                <a:latin typeface="Trebuchet MS" panose="020B0603020202020204" pitchFamily="34" charset="0"/>
                <a:cs typeface="Foro-Light"/>
              </a:rPr>
              <a:t> </a:t>
            </a:r>
            <a:r>
              <a:rPr lang="en-US" dirty="0">
                <a:solidFill>
                  <a:srgbClr val="C4D6CD"/>
                </a:solidFill>
                <a:latin typeface="Trebuchet MS" panose="020B0603020202020204" pitchFamily="34" charset="0"/>
                <a:cs typeface="Foro-Light"/>
              </a:rPr>
              <a:t>happening?</a:t>
            </a:r>
            <a:endParaRPr lang="en-US" dirty="0">
              <a:latin typeface="Trebuchet MS" panose="020B0603020202020204" pitchFamily="34" charset="0"/>
              <a:cs typeface="Foro-Light"/>
            </a:endParaRPr>
          </a:p>
          <a:p>
            <a:pPr marL="130810" indent="-118745">
              <a:lnSpc>
                <a:spcPct val="100000"/>
              </a:lnSpc>
              <a:buChar char="•"/>
              <a:tabLst>
                <a:tab pos="131445" algn="l"/>
              </a:tabLst>
            </a:pPr>
            <a:r>
              <a:rPr lang="en-US" spc="-15" dirty="0">
                <a:solidFill>
                  <a:srgbClr val="C4D6CD"/>
                </a:solidFill>
                <a:latin typeface="Trebuchet MS" panose="020B0603020202020204" pitchFamily="34" charset="0"/>
                <a:cs typeface="Foro-Light"/>
              </a:rPr>
              <a:t>Where </a:t>
            </a:r>
            <a:r>
              <a:rPr lang="en-US" dirty="0">
                <a:solidFill>
                  <a:srgbClr val="C4D6CD"/>
                </a:solidFill>
                <a:latin typeface="Trebuchet MS" panose="020B0603020202020204" pitchFamily="34" charset="0"/>
                <a:cs typeface="Foro-Light"/>
              </a:rPr>
              <a:t>is</a:t>
            </a:r>
            <a:r>
              <a:rPr lang="en-US" spc="-15" dirty="0">
                <a:solidFill>
                  <a:srgbClr val="C4D6CD"/>
                </a:solidFill>
                <a:latin typeface="Trebuchet MS" panose="020B0603020202020204" pitchFamily="34" charset="0"/>
                <a:cs typeface="Foro-Light"/>
              </a:rPr>
              <a:t> there more</a:t>
            </a:r>
            <a:r>
              <a:rPr lang="en-US" spc="-10" dirty="0">
                <a:solidFill>
                  <a:srgbClr val="C4D6CD"/>
                </a:solidFill>
                <a:latin typeface="Trebuchet MS" panose="020B0603020202020204" pitchFamily="34" charset="0"/>
                <a:cs typeface="Foro-Light"/>
              </a:rPr>
              <a:t> </a:t>
            </a:r>
            <a:r>
              <a:rPr lang="en-US" dirty="0">
                <a:solidFill>
                  <a:srgbClr val="C4D6CD"/>
                </a:solidFill>
                <a:latin typeface="Trebuchet MS" panose="020B0603020202020204" pitchFamily="34" charset="0"/>
                <a:cs typeface="Foro-Light"/>
              </a:rPr>
              <a:t>information?</a:t>
            </a:r>
            <a:endParaRPr lang="en-US" dirty="0">
              <a:latin typeface="Trebuchet MS" panose="020B0603020202020204" pitchFamily="34" charset="0"/>
              <a:cs typeface="Foro-Light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lang="en-US" sz="1650" dirty="0">
              <a:latin typeface="Trebuchet MS" panose="020B0603020202020204" pitchFamily="34" charset="0"/>
              <a:cs typeface="Foro-Light"/>
            </a:endParaRPr>
          </a:p>
          <a:p>
            <a:pPr marL="12700" marR="5080">
              <a:lnSpc>
                <a:spcPct val="100000"/>
              </a:lnSpc>
            </a:pPr>
            <a:r>
              <a:rPr lang="en-US" dirty="0" err="1">
                <a:solidFill>
                  <a:srgbClr val="C4D6CD"/>
                </a:solidFill>
                <a:latin typeface="Trebuchet MS" panose="020B0603020202020204" pitchFamily="34" charset="0"/>
                <a:cs typeface="Foro-Light"/>
              </a:rPr>
              <a:t>Idigendi</a:t>
            </a:r>
            <a:r>
              <a:rPr lang="en-US" spc="-5" dirty="0">
                <a:solidFill>
                  <a:srgbClr val="C4D6CD"/>
                </a:solidFill>
                <a:latin typeface="Trebuchet MS" panose="020B0603020202020204" pitchFamily="34" charset="0"/>
                <a:cs typeface="Foro-Light"/>
              </a:rPr>
              <a:t> </a:t>
            </a:r>
            <a:r>
              <a:rPr lang="en-US" dirty="0" err="1">
                <a:solidFill>
                  <a:srgbClr val="C4D6CD"/>
                </a:solidFill>
                <a:latin typeface="Trebuchet MS" panose="020B0603020202020204" pitchFamily="34" charset="0"/>
                <a:cs typeface="Foro-Light"/>
              </a:rPr>
              <a:t>autem</a:t>
            </a:r>
            <a:r>
              <a:rPr lang="en-US" spc="15" dirty="0">
                <a:solidFill>
                  <a:srgbClr val="C4D6CD"/>
                </a:solidFill>
                <a:latin typeface="Trebuchet MS" panose="020B0603020202020204" pitchFamily="34" charset="0"/>
                <a:cs typeface="Foro-Light"/>
              </a:rPr>
              <a:t> </a:t>
            </a:r>
            <a:r>
              <a:rPr lang="en-US" spc="-30" dirty="0">
                <a:solidFill>
                  <a:srgbClr val="C4D6CD"/>
                </a:solidFill>
                <a:latin typeface="Trebuchet MS" panose="020B0603020202020204" pitchFamily="34" charset="0"/>
                <a:cs typeface="Foro-Light"/>
              </a:rPr>
              <a:t>re</a:t>
            </a:r>
            <a:r>
              <a:rPr lang="en-US" spc="-5" dirty="0">
                <a:solidFill>
                  <a:srgbClr val="C4D6CD"/>
                </a:solidFill>
                <a:latin typeface="Trebuchet MS" panose="020B0603020202020204" pitchFamily="34" charset="0"/>
                <a:cs typeface="Foro-Light"/>
              </a:rPr>
              <a:t> </a:t>
            </a:r>
            <a:r>
              <a:rPr lang="en-US" spc="-5" dirty="0" err="1">
                <a:solidFill>
                  <a:srgbClr val="C4D6CD"/>
                </a:solidFill>
                <a:latin typeface="Trebuchet MS" panose="020B0603020202020204" pitchFamily="34" charset="0"/>
                <a:cs typeface="Foro-Light"/>
              </a:rPr>
              <a:t>volla</a:t>
            </a:r>
            <a:r>
              <a:rPr lang="en-US" spc="15" dirty="0">
                <a:solidFill>
                  <a:srgbClr val="C4D6CD"/>
                </a:solidFill>
                <a:latin typeface="Trebuchet MS" panose="020B0603020202020204" pitchFamily="34" charset="0"/>
                <a:cs typeface="Foro-Light"/>
              </a:rPr>
              <a:t> </a:t>
            </a:r>
            <a:r>
              <a:rPr lang="en-US" dirty="0" err="1">
                <a:solidFill>
                  <a:srgbClr val="C4D6CD"/>
                </a:solidFill>
                <a:latin typeface="Trebuchet MS" panose="020B0603020202020204" pitchFamily="34" charset="0"/>
                <a:cs typeface="Foro-Light"/>
              </a:rPr>
              <a:t>volorit</a:t>
            </a:r>
            <a:r>
              <a:rPr lang="en-US" dirty="0">
                <a:solidFill>
                  <a:srgbClr val="C4D6CD"/>
                </a:solidFill>
                <a:latin typeface="Trebuchet MS" panose="020B0603020202020204" pitchFamily="34" charset="0"/>
                <a:cs typeface="Foro-Light"/>
              </a:rPr>
              <a:t>,</a:t>
            </a:r>
            <a:r>
              <a:rPr lang="en-US" spc="-5" dirty="0">
                <a:solidFill>
                  <a:srgbClr val="C4D6CD"/>
                </a:solidFill>
                <a:latin typeface="Trebuchet MS" panose="020B0603020202020204" pitchFamily="34" charset="0"/>
                <a:cs typeface="Foro-Light"/>
              </a:rPr>
              <a:t> </a:t>
            </a:r>
            <a:r>
              <a:rPr lang="en-US" dirty="0">
                <a:solidFill>
                  <a:srgbClr val="C4D6CD"/>
                </a:solidFill>
                <a:latin typeface="Trebuchet MS" panose="020B0603020202020204" pitchFamily="34" charset="0"/>
                <a:cs typeface="Foro-Light"/>
              </a:rPr>
              <a:t>quae </a:t>
            </a:r>
            <a:r>
              <a:rPr lang="en-US" spc="-10" dirty="0">
                <a:solidFill>
                  <a:srgbClr val="C4D6CD"/>
                </a:solidFill>
                <a:latin typeface="Trebuchet MS" panose="020B0603020202020204" pitchFamily="34" charset="0"/>
                <a:cs typeface="Foro-Light"/>
              </a:rPr>
              <a:t>con</a:t>
            </a:r>
            <a:r>
              <a:rPr lang="en-US" spc="15" dirty="0">
                <a:solidFill>
                  <a:srgbClr val="C4D6CD"/>
                </a:solidFill>
                <a:latin typeface="Trebuchet MS" panose="020B0603020202020204" pitchFamily="34" charset="0"/>
                <a:cs typeface="Foro-Light"/>
              </a:rPr>
              <a:t> </a:t>
            </a:r>
            <a:r>
              <a:rPr lang="en-US" spc="-20" dirty="0" err="1">
                <a:solidFill>
                  <a:srgbClr val="C4D6CD"/>
                </a:solidFill>
                <a:latin typeface="Trebuchet MS" panose="020B0603020202020204" pitchFamily="34" charset="0"/>
                <a:cs typeface="Foro-Light"/>
              </a:rPr>
              <a:t>repremp</a:t>
            </a:r>
            <a:r>
              <a:rPr lang="en-US" spc="-5" dirty="0">
                <a:solidFill>
                  <a:srgbClr val="C4D6CD"/>
                </a:solidFill>
                <a:latin typeface="Trebuchet MS" panose="020B0603020202020204" pitchFamily="34" charset="0"/>
                <a:cs typeface="Foro-Light"/>
              </a:rPr>
              <a:t> </a:t>
            </a:r>
            <a:r>
              <a:rPr lang="en-US" spc="-10" dirty="0" err="1">
                <a:solidFill>
                  <a:srgbClr val="C4D6CD"/>
                </a:solidFill>
                <a:latin typeface="Trebuchet MS" panose="020B0603020202020204" pitchFamily="34" charset="0"/>
                <a:cs typeface="Foro-Light"/>
              </a:rPr>
              <a:t>erenimo</a:t>
            </a:r>
            <a:r>
              <a:rPr lang="en-US" spc="-10" dirty="0">
                <a:solidFill>
                  <a:srgbClr val="C4D6CD"/>
                </a:solidFill>
                <a:latin typeface="Trebuchet MS" panose="020B0603020202020204" pitchFamily="34" charset="0"/>
                <a:cs typeface="Foro-Light"/>
              </a:rPr>
              <a:t> </a:t>
            </a:r>
            <a:r>
              <a:rPr lang="en-US" spc="-5" dirty="0">
                <a:solidFill>
                  <a:srgbClr val="C4D6CD"/>
                </a:solidFill>
                <a:latin typeface="Trebuchet MS" panose="020B0603020202020204" pitchFamily="34" charset="0"/>
                <a:cs typeface="Foro-Light"/>
              </a:rPr>
              <a:t> </a:t>
            </a:r>
            <a:r>
              <a:rPr lang="en-US" spc="-5" dirty="0" err="1">
                <a:solidFill>
                  <a:srgbClr val="C4D6CD"/>
                </a:solidFill>
                <a:latin typeface="Trebuchet MS" panose="020B0603020202020204" pitchFamily="34" charset="0"/>
                <a:cs typeface="Foro-Light"/>
              </a:rPr>
              <a:t>moluptas</a:t>
            </a:r>
            <a:r>
              <a:rPr lang="en-US" spc="5" dirty="0">
                <a:solidFill>
                  <a:srgbClr val="C4D6CD"/>
                </a:solidFill>
                <a:latin typeface="Trebuchet MS" panose="020B0603020202020204" pitchFamily="34" charset="0"/>
                <a:cs typeface="Foro-Light"/>
              </a:rPr>
              <a:t> </a:t>
            </a:r>
            <a:r>
              <a:rPr lang="en-US" dirty="0" err="1">
                <a:solidFill>
                  <a:srgbClr val="C4D6CD"/>
                </a:solidFill>
                <a:latin typeface="Trebuchet MS" panose="020B0603020202020204" pitchFamily="34" charset="0"/>
                <a:cs typeface="Foro-Light"/>
              </a:rPr>
              <a:t>aut</a:t>
            </a:r>
            <a:r>
              <a:rPr lang="en-US" spc="10" dirty="0">
                <a:solidFill>
                  <a:srgbClr val="C4D6CD"/>
                </a:solidFill>
                <a:latin typeface="Trebuchet MS" panose="020B0603020202020204" pitchFamily="34" charset="0"/>
                <a:cs typeface="Foro-Light"/>
              </a:rPr>
              <a:t> </a:t>
            </a:r>
            <a:r>
              <a:rPr lang="en-US" dirty="0" err="1">
                <a:solidFill>
                  <a:srgbClr val="C4D6CD"/>
                </a:solidFill>
                <a:latin typeface="Trebuchet MS" panose="020B0603020202020204" pitchFamily="34" charset="0"/>
                <a:cs typeface="Foro-Light"/>
              </a:rPr>
              <a:t>volor</a:t>
            </a:r>
            <a:r>
              <a:rPr lang="en-US" spc="5" dirty="0">
                <a:solidFill>
                  <a:srgbClr val="C4D6CD"/>
                </a:solidFill>
                <a:latin typeface="Trebuchet MS" panose="020B0603020202020204" pitchFamily="34" charset="0"/>
                <a:cs typeface="Foro-Light"/>
              </a:rPr>
              <a:t> </a:t>
            </a:r>
            <a:r>
              <a:rPr lang="en-US" spc="-25" dirty="0" err="1">
                <a:solidFill>
                  <a:srgbClr val="C4D6CD"/>
                </a:solidFill>
                <a:latin typeface="Trebuchet MS" panose="020B0603020202020204" pitchFamily="34" charset="0"/>
                <a:cs typeface="Foro-Light"/>
              </a:rPr>
              <a:t>ratures</a:t>
            </a:r>
            <a:r>
              <a:rPr lang="en-US" spc="10" dirty="0">
                <a:solidFill>
                  <a:srgbClr val="C4D6CD"/>
                </a:solidFill>
                <a:latin typeface="Trebuchet MS" panose="020B0603020202020204" pitchFamily="34" charset="0"/>
                <a:cs typeface="Foro-Light"/>
              </a:rPr>
              <a:t> </a:t>
            </a:r>
            <a:r>
              <a:rPr lang="en-US" spc="-5" dirty="0" err="1">
                <a:solidFill>
                  <a:srgbClr val="C4D6CD"/>
                </a:solidFill>
                <a:latin typeface="Trebuchet MS" panose="020B0603020202020204" pitchFamily="34" charset="0"/>
                <a:cs typeface="Foro-Light"/>
              </a:rPr>
              <a:t>sequassitem</a:t>
            </a:r>
            <a:r>
              <a:rPr lang="en-US" spc="20" dirty="0">
                <a:solidFill>
                  <a:srgbClr val="C4D6CD"/>
                </a:solidFill>
                <a:latin typeface="Trebuchet MS" panose="020B0603020202020204" pitchFamily="34" charset="0"/>
                <a:cs typeface="Foro-Light"/>
              </a:rPr>
              <a:t> </a:t>
            </a:r>
            <a:r>
              <a:rPr lang="en-US" dirty="0" err="1">
                <a:solidFill>
                  <a:srgbClr val="C4D6CD"/>
                </a:solidFill>
                <a:latin typeface="Trebuchet MS" panose="020B0603020202020204" pitchFamily="34" charset="0"/>
                <a:cs typeface="Foro-Light"/>
              </a:rPr>
              <a:t>harum</a:t>
            </a:r>
            <a:r>
              <a:rPr lang="en-US" spc="25" dirty="0">
                <a:solidFill>
                  <a:srgbClr val="C4D6CD"/>
                </a:solidFill>
                <a:latin typeface="Trebuchet MS" panose="020B0603020202020204" pitchFamily="34" charset="0"/>
                <a:cs typeface="Foro-Light"/>
              </a:rPr>
              <a:t> </a:t>
            </a:r>
            <a:r>
              <a:rPr lang="en-US" spc="-5" dirty="0" err="1">
                <a:solidFill>
                  <a:srgbClr val="C4D6CD"/>
                </a:solidFill>
                <a:latin typeface="Trebuchet MS" panose="020B0603020202020204" pitchFamily="34" charset="0"/>
                <a:cs typeface="Foro-Light"/>
              </a:rPr>
              <a:t>senduci</a:t>
            </a:r>
            <a:r>
              <a:rPr lang="en-US" spc="5" dirty="0">
                <a:solidFill>
                  <a:srgbClr val="C4D6CD"/>
                </a:solidFill>
                <a:latin typeface="Trebuchet MS" panose="020B0603020202020204" pitchFamily="34" charset="0"/>
                <a:cs typeface="Foro-Light"/>
              </a:rPr>
              <a:t> </a:t>
            </a:r>
            <a:r>
              <a:rPr lang="en-US" spc="-5" dirty="0" err="1">
                <a:solidFill>
                  <a:srgbClr val="C4D6CD"/>
                </a:solidFill>
                <a:latin typeface="Trebuchet MS" panose="020B0603020202020204" pitchFamily="34" charset="0"/>
                <a:cs typeface="Foro-Light"/>
              </a:rPr>
              <a:t>tatibus</a:t>
            </a:r>
            <a:r>
              <a:rPr lang="en-US" spc="-5" dirty="0">
                <a:solidFill>
                  <a:srgbClr val="C4D6CD"/>
                </a:solidFill>
                <a:latin typeface="Trebuchet MS" panose="020B0603020202020204" pitchFamily="34" charset="0"/>
                <a:cs typeface="Foro-Light"/>
              </a:rPr>
              <a:t>, </a:t>
            </a:r>
            <a:r>
              <a:rPr lang="en-US" spc="-395" dirty="0">
                <a:solidFill>
                  <a:srgbClr val="C4D6CD"/>
                </a:solidFill>
                <a:latin typeface="Trebuchet MS" panose="020B0603020202020204" pitchFamily="34" charset="0"/>
                <a:cs typeface="Foro-Light"/>
              </a:rPr>
              <a:t> </a:t>
            </a:r>
            <a:r>
              <a:rPr lang="en-US" dirty="0">
                <a:solidFill>
                  <a:srgbClr val="C4D6CD"/>
                </a:solidFill>
                <a:latin typeface="Trebuchet MS" panose="020B0603020202020204" pitchFamily="34" charset="0"/>
                <a:cs typeface="Foro-Light"/>
              </a:rPr>
              <a:t>is</a:t>
            </a:r>
            <a:r>
              <a:rPr lang="en-US" spc="-5" dirty="0">
                <a:solidFill>
                  <a:srgbClr val="C4D6CD"/>
                </a:solidFill>
                <a:latin typeface="Trebuchet MS" panose="020B0603020202020204" pitchFamily="34" charset="0"/>
                <a:cs typeface="Foro-Light"/>
              </a:rPr>
              <a:t> </a:t>
            </a:r>
            <a:r>
              <a:rPr lang="en-US" dirty="0" err="1">
                <a:solidFill>
                  <a:srgbClr val="C4D6CD"/>
                </a:solidFill>
                <a:latin typeface="Trebuchet MS" panose="020B0603020202020204" pitchFamily="34" charset="0"/>
                <a:cs typeface="Foro-Light"/>
              </a:rPr>
              <a:t>eum</a:t>
            </a:r>
            <a:r>
              <a:rPr lang="en-US" spc="10" dirty="0">
                <a:solidFill>
                  <a:srgbClr val="C4D6CD"/>
                </a:solidFill>
                <a:latin typeface="Trebuchet MS" panose="020B0603020202020204" pitchFamily="34" charset="0"/>
                <a:cs typeface="Foro-Light"/>
              </a:rPr>
              <a:t> </a:t>
            </a:r>
            <a:r>
              <a:rPr lang="en-US" dirty="0">
                <a:solidFill>
                  <a:srgbClr val="C4D6CD"/>
                </a:solidFill>
                <a:latin typeface="Trebuchet MS" panose="020B0603020202020204" pitchFamily="34" charset="0"/>
                <a:cs typeface="Foro-Light"/>
              </a:rPr>
              <a:t>quos se</a:t>
            </a:r>
            <a:r>
              <a:rPr lang="en-US" spc="-5" dirty="0">
                <a:solidFill>
                  <a:srgbClr val="C4D6CD"/>
                </a:solidFill>
                <a:latin typeface="Trebuchet MS" panose="020B0603020202020204" pitchFamily="34" charset="0"/>
                <a:cs typeface="Foro-Light"/>
              </a:rPr>
              <a:t> </a:t>
            </a:r>
            <a:r>
              <a:rPr lang="en-US" spc="-5" dirty="0" err="1">
                <a:solidFill>
                  <a:srgbClr val="C4D6CD"/>
                </a:solidFill>
                <a:latin typeface="Trebuchet MS" panose="020B0603020202020204" pitchFamily="34" charset="0"/>
                <a:cs typeface="Foro-Light"/>
              </a:rPr>
              <a:t>soluptaturio</a:t>
            </a:r>
            <a:r>
              <a:rPr lang="en-US" dirty="0">
                <a:solidFill>
                  <a:srgbClr val="C4D6CD"/>
                </a:solidFill>
                <a:latin typeface="Trebuchet MS" panose="020B0603020202020204" pitchFamily="34" charset="0"/>
                <a:cs typeface="Foro-Light"/>
              </a:rPr>
              <a:t> </a:t>
            </a:r>
            <a:r>
              <a:rPr lang="en-US" spc="-5" dirty="0" err="1">
                <a:solidFill>
                  <a:srgbClr val="C4D6CD"/>
                </a:solidFill>
                <a:latin typeface="Trebuchet MS" panose="020B0603020202020204" pitchFamily="34" charset="0"/>
                <a:cs typeface="Foro-Light"/>
              </a:rPr>
              <a:t>blam</a:t>
            </a:r>
            <a:r>
              <a:rPr lang="en-US" spc="10" dirty="0">
                <a:solidFill>
                  <a:srgbClr val="C4D6CD"/>
                </a:solidFill>
                <a:latin typeface="Trebuchet MS" panose="020B0603020202020204" pitchFamily="34" charset="0"/>
                <a:cs typeface="Foro-Light"/>
              </a:rPr>
              <a:t> </a:t>
            </a:r>
            <a:r>
              <a:rPr lang="en-US" spc="-10" dirty="0" err="1">
                <a:solidFill>
                  <a:srgbClr val="C4D6CD"/>
                </a:solidFill>
                <a:latin typeface="Trebuchet MS" panose="020B0603020202020204" pitchFamily="34" charset="0"/>
                <a:cs typeface="Foro-Light"/>
              </a:rPr>
              <a:t>volore</a:t>
            </a:r>
            <a:r>
              <a:rPr lang="en-US" dirty="0">
                <a:solidFill>
                  <a:srgbClr val="C4D6CD"/>
                </a:solidFill>
                <a:latin typeface="Trebuchet MS" panose="020B0603020202020204" pitchFamily="34" charset="0"/>
                <a:cs typeface="Foro-Light"/>
              </a:rPr>
              <a:t> </a:t>
            </a:r>
            <a:r>
              <a:rPr lang="en-US" dirty="0" err="1">
                <a:solidFill>
                  <a:srgbClr val="C4D6CD"/>
                </a:solidFill>
                <a:latin typeface="Trebuchet MS" panose="020B0603020202020204" pitchFamily="34" charset="0"/>
                <a:cs typeface="Foro-Light"/>
              </a:rPr>
              <a:t>plis</a:t>
            </a:r>
            <a:r>
              <a:rPr lang="en-US" spc="-5" dirty="0">
                <a:solidFill>
                  <a:srgbClr val="C4D6CD"/>
                </a:solidFill>
                <a:latin typeface="Trebuchet MS" panose="020B0603020202020204" pitchFamily="34" charset="0"/>
                <a:cs typeface="Foro-Light"/>
              </a:rPr>
              <a:t> </a:t>
            </a:r>
            <a:r>
              <a:rPr lang="en-US" dirty="0">
                <a:solidFill>
                  <a:srgbClr val="C4D6CD"/>
                </a:solidFill>
                <a:latin typeface="Trebuchet MS" panose="020B0603020202020204" pitchFamily="34" charset="0"/>
                <a:cs typeface="Foro-Light"/>
              </a:rPr>
              <a:t>in</a:t>
            </a:r>
            <a:r>
              <a:rPr lang="en-US" spc="15" dirty="0">
                <a:solidFill>
                  <a:srgbClr val="C4D6CD"/>
                </a:solidFill>
                <a:latin typeface="Trebuchet MS" panose="020B0603020202020204" pitchFamily="34" charset="0"/>
                <a:cs typeface="Foro-Light"/>
              </a:rPr>
              <a:t> </a:t>
            </a:r>
            <a:r>
              <a:rPr lang="en-US" dirty="0" err="1">
                <a:solidFill>
                  <a:srgbClr val="C4D6CD"/>
                </a:solidFill>
                <a:latin typeface="Trebuchet MS" panose="020B0603020202020204" pitchFamily="34" charset="0"/>
                <a:cs typeface="Foro-Light"/>
              </a:rPr>
              <a:t>nessunt</a:t>
            </a:r>
            <a:r>
              <a:rPr lang="en-US" spc="-5" dirty="0">
                <a:solidFill>
                  <a:srgbClr val="C4D6CD"/>
                </a:solidFill>
                <a:latin typeface="Trebuchet MS" panose="020B0603020202020204" pitchFamily="34" charset="0"/>
                <a:cs typeface="Foro-Light"/>
              </a:rPr>
              <a:t> </a:t>
            </a:r>
            <a:r>
              <a:rPr lang="en-US" spc="-5" dirty="0" err="1">
                <a:solidFill>
                  <a:srgbClr val="C4D6CD"/>
                </a:solidFill>
                <a:latin typeface="Trebuchet MS" panose="020B0603020202020204" pitchFamily="34" charset="0"/>
                <a:cs typeface="Foro-Light"/>
              </a:rPr>
              <a:t>hilitat</a:t>
            </a:r>
            <a:r>
              <a:rPr lang="en-US" spc="-5" dirty="0">
                <a:solidFill>
                  <a:srgbClr val="C4D6CD"/>
                </a:solidFill>
                <a:latin typeface="Trebuchet MS" panose="020B0603020202020204" pitchFamily="34" charset="0"/>
                <a:cs typeface="Foro-Light"/>
              </a:rPr>
              <a:t> </a:t>
            </a:r>
            <a:r>
              <a:rPr lang="en-US" dirty="0">
                <a:solidFill>
                  <a:srgbClr val="C4D6CD"/>
                </a:solidFill>
                <a:latin typeface="Trebuchet MS" panose="020B0603020202020204" pitchFamily="34" charset="0"/>
                <a:cs typeface="Foro-Light"/>
              </a:rPr>
              <a:t> </a:t>
            </a:r>
            <a:r>
              <a:rPr lang="en-US" dirty="0" err="1">
                <a:solidFill>
                  <a:srgbClr val="C4D6CD"/>
                </a:solidFill>
                <a:latin typeface="Trebuchet MS" panose="020B0603020202020204" pitchFamily="34" charset="0"/>
                <a:cs typeface="Foro-Light"/>
              </a:rPr>
              <a:t>usandanis</a:t>
            </a:r>
            <a:r>
              <a:rPr lang="en-US" spc="-5" dirty="0">
                <a:solidFill>
                  <a:srgbClr val="C4D6CD"/>
                </a:solidFill>
                <a:latin typeface="Trebuchet MS" panose="020B0603020202020204" pitchFamily="34" charset="0"/>
                <a:cs typeface="Foro-Light"/>
              </a:rPr>
              <a:t> </a:t>
            </a:r>
            <a:r>
              <a:rPr lang="en-US" spc="-10" dirty="0" err="1">
                <a:solidFill>
                  <a:srgbClr val="C4D6CD"/>
                </a:solidFill>
                <a:latin typeface="Trebuchet MS" panose="020B0603020202020204" pitchFamily="34" charset="0"/>
                <a:cs typeface="Foro-Light"/>
              </a:rPr>
              <a:t>dolorer</a:t>
            </a:r>
            <a:r>
              <a:rPr lang="en-US" dirty="0">
                <a:solidFill>
                  <a:srgbClr val="C4D6CD"/>
                </a:solidFill>
                <a:latin typeface="Trebuchet MS" panose="020B0603020202020204" pitchFamily="34" charset="0"/>
                <a:cs typeface="Foro-Light"/>
              </a:rPr>
              <a:t> </a:t>
            </a:r>
            <a:r>
              <a:rPr lang="en-US" spc="-5" dirty="0" err="1">
                <a:solidFill>
                  <a:srgbClr val="C4D6CD"/>
                </a:solidFill>
                <a:latin typeface="Trebuchet MS" panose="020B0603020202020204" pitchFamily="34" charset="0"/>
                <a:cs typeface="Foro-Light"/>
              </a:rPr>
              <a:t>ovidiaturi</a:t>
            </a:r>
            <a:r>
              <a:rPr lang="en-US" spc="-5" dirty="0">
                <a:solidFill>
                  <a:srgbClr val="C4D6CD"/>
                </a:solidFill>
                <a:latin typeface="Trebuchet MS" panose="020B0603020202020204" pitchFamily="34" charset="0"/>
                <a:cs typeface="Foro-Light"/>
              </a:rPr>
              <a:t> </a:t>
            </a:r>
            <a:r>
              <a:rPr lang="en-US" dirty="0" err="1">
                <a:solidFill>
                  <a:srgbClr val="C4D6CD"/>
                </a:solidFill>
                <a:latin typeface="Trebuchet MS" panose="020B0603020202020204" pitchFamily="34" charset="0"/>
                <a:cs typeface="Foro-Light"/>
              </a:rPr>
              <a:t>ius</a:t>
            </a:r>
            <a:r>
              <a:rPr lang="en-US" dirty="0">
                <a:solidFill>
                  <a:srgbClr val="C4D6CD"/>
                </a:solidFill>
                <a:latin typeface="Trebuchet MS" panose="020B0603020202020204" pitchFamily="34" charset="0"/>
                <a:cs typeface="Foro-Light"/>
              </a:rPr>
              <a:t> </a:t>
            </a:r>
            <a:r>
              <a:rPr lang="en-US" dirty="0" err="1">
                <a:solidFill>
                  <a:srgbClr val="C4D6CD"/>
                </a:solidFill>
                <a:latin typeface="Trebuchet MS" panose="020B0603020202020204" pitchFamily="34" charset="0"/>
                <a:cs typeface="Foro-Light"/>
              </a:rPr>
              <a:t>aut</a:t>
            </a:r>
            <a:r>
              <a:rPr lang="en-US" spc="-5" dirty="0">
                <a:solidFill>
                  <a:srgbClr val="C4D6CD"/>
                </a:solidFill>
                <a:latin typeface="Trebuchet MS" panose="020B0603020202020204" pitchFamily="34" charset="0"/>
                <a:cs typeface="Foro-Light"/>
              </a:rPr>
              <a:t> </a:t>
            </a:r>
            <a:r>
              <a:rPr lang="en-US" dirty="0">
                <a:solidFill>
                  <a:srgbClr val="C4D6CD"/>
                </a:solidFill>
                <a:latin typeface="Trebuchet MS" panose="020B0603020202020204" pitchFamily="34" charset="0"/>
                <a:cs typeface="Foro-Light"/>
              </a:rPr>
              <a:t>id </a:t>
            </a:r>
            <a:r>
              <a:rPr lang="en-US" dirty="0" err="1">
                <a:solidFill>
                  <a:srgbClr val="C4D6CD"/>
                </a:solidFill>
                <a:latin typeface="Trebuchet MS" panose="020B0603020202020204" pitchFamily="34" charset="0"/>
                <a:cs typeface="Foro-Light"/>
              </a:rPr>
              <a:t>eium</a:t>
            </a:r>
            <a:r>
              <a:rPr lang="en-US" spc="10" dirty="0">
                <a:solidFill>
                  <a:srgbClr val="C4D6CD"/>
                </a:solidFill>
                <a:latin typeface="Trebuchet MS" panose="020B0603020202020204" pitchFamily="34" charset="0"/>
                <a:cs typeface="Foro-Light"/>
              </a:rPr>
              <a:t> </a:t>
            </a:r>
            <a:r>
              <a:rPr lang="en-US" dirty="0" err="1">
                <a:solidFill>
                  <a:srgbClr val="C4D6CD"/>
                </a:solidFill>
                <a:latin typeface="Trebuchet MS" panose="020B0603020202020204" pitchFamily="34" charset="0"/>
                <a:cs typeface="Foro-Light"/>
              </a:rPr>
              <a:t>int</a:t>
            </a:r>
            <a:r>
              <a:rPr lang="en-US" dirty="0">
                <a:solidFill>
                  <a:srgbClr val="C4D6CD"/>
                </a:solidFill>
                <a:latin typeface="Trebuchet MS" panose="020B0603020202020204" pitchFamily="34" charset="0"/>
                <a:cs typeface="Foro-Light"/>
              </a:rPr>
              <a:t> </a:t>
            </a:r>
            <a:r>
              <a:rPr lang="en-US" dirty="0" err="1">
                <a:solidFill>
                  <a:srgbClr val="C4D6CD"/>
                </a:solidFill>
                <a:latin typeface="Trebuchet MS" panose="020B0603020202020204" pitchFamily="34" charset="0"/>
                <a:cs typeface="Foro-Light"/>
              </a:rPr>
              <a:t>estrume</a:t>
            </a:r>
            <a:r>
              <a:rPr lang="en-US" dirty="0">
                <a:solidFill>
                  <a:srgbClr val="C4D6CD"/>
                </a:solidFill>
                <a:latin typeface="Trebuchet MS" panose="020B0603020202020204" pitchFamily="34" charset="0"/>
                <a:cs typeface="Foro-Light"/>
              </a:rPr>
              <a:t> </a:t>
            </a:r>
            <a:r>
              <a:rPr lang="en-US" spc="5" dirty="0">
                <a:solidFill>
                  <a:srgbClr val="C4D6CD"/>
                </a:solidFill>
                <a:latin typeface="Trebuchet MS" panose="020B0603020202020204" pitchFamily="34" charset="0"/>
                <a:cs typeface="Foro-Light"/>
              </a:rPr>
              <a:t> </a:t>
            </a:r>
            <a:r>
              <a:rPr lang="en-US" dirty="0" err="1">
                <a:solidFill>
                  <a:srgbClr val="C4D6CD"/>
                </a:solidFill>
                <a:latin typeface="Trebuchet MS" panose="020B0603020202020204" pitchFamily="34" charset="0"/>
                <a:cs typeface="Foro-Light"/>
              </a:rPr>
              <a:t>voluptios</a:t>
            </a:r>
            <a:r>
              <a:rPr lang="en-US" spc="-5" dirty="0">
                <a:solidFill>
                  <a:srgbClr val="C4D6CD"/>
                </a:solidFill>
                <a:latin typeface="Trebuchet MS" panose="020B0603020202020204" pitchFamily="34" charset="0"/>
                <a:cs typeface="Foro-Light"/>
              </a:rPr>
              <a:t> </a:t>
            </a:r>
            <a:r>
              <a:rPr lang="en-US" dirty="0">
                <a:solidFill>
                  <a:srgbClr val="C4D6CD"/>
                </a:solidFill>
                <a:latin typeface="Trebuchet MS" panose="020B0603020202020204" pitchFamily="34" charset="0"/>
                <a:cs typeface="Foro-Light"/>
              </a:rPr>
              <a:t>sit </a:t>
            </a:r>
            <a:r>
              <a:rPr lang="en-US" dirty="0" err="1">
                <a:solidFill>
                  <a:srgbClr val="C4D6CD"/>
                </a:solidFill>
                <a:latin typeface="Trebuchet MS" panose="020B0603020202020204" pitchFamily="34" charset="0"/>
                <a:cs typeface="Foro-Light"/>
              </a:rPr>
              <a:t>iderum</a:t>
            </a:r>
            <a:r>
              <a:rPr lang="en-US" spc="10" dirty="0">
                <a:solidFill>
                  <a:srgbClr val="C4D6CD"/>
                </a:solidFill>
                <a:latin typeface="Trebuchet MS" panose="020B0603020202020204" pitchFamily="34" charset="0"/>
                <a:cs typeface="Foro-Light"/>
              </a:rPr>
              <a:t> </a:t>
            </a:r>
            <a:r>
              <a:rPr lang="en-US" dirty="0" err="1">
                <a:solidFill>
                  <a:srgbClr val="C4D6CD"/>
                </a:solidFill>
                <a:latin typeface="Trebuchet MS" panose="020B0603020202020204" pitchFamily="34" charset="0"/>
                <a:cs typeface="Foro-Light"/>
              </a:rPr>
              <a:t>fugia</a:t>
            </a:r>
            <a:r>
              <a:rPr lang="en-US" spc="15" dirty="0">
                <a:solidFill>
                  <a:srgbClr val="C4D6CD"/>
                </a:solidFill>
                <a:latin typeface="Trebuchet MS" panose="020B0603020202020204" pitchFamily="34" charset="0"/>
                <a:cs typeface="Foro-Light"/>
              </a:rPr>
              <a:t> </a:t>
            </a:r>
            <a:r>
              <a:rPr lang="en-US" dirty="0">
                <a:solidFill>
                  <a:srgbClr val="C4D6CD"/>
                </a:solidFill>
                <a:latin typeface="Trebuchet MS" panose="020B0603020202020204" pitchFamily="34" charset="0"/>
                <a:cs typeface="Foro-Light"/>
              </a:rPr>
              <a:t>is</a:t>
            </a:r>
            <a:r>
              <a:rPr lang="en-US" spc="-5" dirty="0">
                <a:solidFill>
                  <a:srgbClr val="C4D6CD"/>
                </a:solidFill>
                <a:latin typeface="Trebuchet MS" panose="020B0603020202020204" pitchFamily="34" charset="0"/>
                <a:cs typeface="Foro-Light"/>
              </a:rPr>
              <a:t> </a:t>
            </a:r>
            <a:r>
              <a:rPr lang="en-US" dirty="0" err="1">
                <a:solidFill>
                  <a:srgbClr val="C4D6CD"/>
                </a:solidFill>
                <a:latin typeface="Trebuchet MS" panose="020B0603020202020204" pitchFamily="34" charset="0"/>
                <a:cs typeface="Foro-Light"/>
              </a:rPr>
              <a:t>es</a:t>
            </a:r>
            <a:r>
              <a:rPr lang="en-US" dirty="0">
                <a:solidFill>
                  <a:srgbClr val="C4D6CD"/>
                </a:solidFill>
                <a:latin typeface="Trebuchet MS" panose="020B0603020202020204" pitchFamily="34" charset="0"/>
                <a:cs typeface="Foro-Light"/>
              </a:rPr>
              <a:t> </a:t>
            </a:r>
            <a:r>
              <a:rPr lang="en-US" spc="-5" dirty="0" err="1">
                <a:solidFill>
                  <a:srgbClr val="C4D6CD"/>
                </a:solidFill>
                <a:latin typeface="Trebuchet MS" panose="020B0603020202020204" pitchFamily="34" charset="0"/>
                <a:cs typeface="Foro-Light"/>
              </a:rPr>
              <a:t>deria</a:t>
            </a:r>
            <a:r>
              <a:rPr lang="en-US" spc="15" dirty="0">
                <a:solidFill>
                  <a:srgbClr val="C4D6CD"/>
                </a:solidFill>
                <a:latin typeface="Trebuchet MS" panose="020B0603020202020204" pitchFamily="34" charset="0"/>
                <a:cs typeface="Foro-Light"/>
              </a:rPr>
              <a:t> </a:t>
            </a:r>
            <a:r>
              <a:rPr lang="en-US" spc="5" dirty="0" err="1">
                <a:solidFill>
                  <a:srgbClr val="C4D6CD"/>
                </a:solidFill>
                <a:latin typeface="Trebuchet MS" panose="020B0603020202020204" pitchFamily="34" charset="0"/>
                <a:cs typeface="Foro-Light"/>
              </a:rPr>
              <a:t>volupiditat</a:t>
            </a:r>
            <a:r>
              <a:rPr lang="en-US" spc="5" dirty="0">
                <a:solidFill>
                  <a:srgbClr val="C4D6CD"/>
                </a:solidFill>
                <a:latin typeface="Trebuchet MS" panose="020B0603020202020204" pitchFamily="34" charset="0"/>
                <a:cs typeface="Foro-Light"/>
              </a:rPr>
              <a:t>.</a:t>
            </a:r>
            <a:endParaRPr lang="en-US" dirty="0">
              <a:latin typeface="Trebuchet MS" panose="020B0603020202020204" pitchFamily="34" charset="0"/>
              <a:cs typeface="Foro-Light"/>
            </a:endParaRPr>
          </a:p>
        </p:txBody>
      </p:sp>
      <p:sp>
        <p:nvSpPr>
          <p:cNvPr id="5" name="Text Placeholder 20"/>
          <p:cNvSpPr>
            <a:spLocks noGrp="1"/>
          </p:cNvSpPr>
          <p:nvPr>
            <p:ph type="body" sz="quarter" idx="12" hasCustomPrompt="1"/>
          </p:nvPr>
        </p:nvSpPr>
        <p:spPr>
          <a:xfrm>
            <a:off x="1447800" y="8686800"/>
            <a:ext cx="3628890" cy="738664"/>
          </a:xfrm>
        </p:spPr>
        <p:txBody>
          <a:bodyPr/>
          <a:lstStyle>
            <a:lvl1pPr>
              <a:defRPr sz="1200"/>
            </a:lvl1pPr>
          </a:lstStyle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n-US" sz="1200" spc="-10" dirty="0" smtClean="0">
                <a:solidFill>
                  <a:srgbClr val="FFFFFF"/>
                </a:solidFill>
                <a:latin typeface="Trebuchet MS" panose="020B0603020202020204" pitchFamily="34" charset="0"/>
                <a:cs typeface="Foro-Regular"/>
              </a:rPr>
              <a:t>Contact</a:t>
            </a:r>
            <a:r>
              <a:rPr lang="en-US" sz="1200" spc="-15" dirty="0" smtClean="0">
                <a:solidFill>
                  <a:srgbClr val="FFFFFF"/>
                </a:solidFill>
                <a:latin typeface="Trebuchet MS" panose="020B0603020202020204" pitchFamily="34" charset="0"/>
                <a:cs typeface="Foro-Regular"/>
              </a:rPr>
              <a:t> </a:t>
            </a:r>
            <a:r>
              <a:rPr lang="en-US" sz="1200" spc="-5" dirty="0" smtClean="0">
                <a:solidFill>
                  <a:srgbClr val="FFFFFF"/>
                </a:solidFill>
                <a:latin typeface="Trebuchet MS" panose="020B0603020202020204" pitchFamily="34" charset="0"/>
                <a:cs typeface="Foro-Regular"/>
              </a:rPr>
              <a:t>John</a:t>
            </a:r>
            <a:r>
              <a:rPr lang="en-US" sz="1200" dirty="0" smtClean="0">
                <a:solidFill>
                  <a:srgbClr val="FFFFFF"/>
                </a:solidFill>
                <a:latin typeface="Trebuchet MS" panose="020B0603020202020204" pitchFamily="34" charset="0"/>
                <a:cs typeface="Foro-Regular"/>
              </a:rPr>
              <a:t> Doe</a:t>
            </a:r>
            <a:r>
              <a:rPr lang="en-US" sz="1200" spc="-15" dirty="0" smtClean="0">
                <a:solidFill>
                  <a:srgbClr val="FFFFFF"/>
                </a:solidFill>
                <a:latin typeface="Trebuchet MS" panose="020B0603020202020204" pitchFamily="34" charset="0"/>
                <a:cs typeface="Foro-Regular"/>
              </a:rPr>
              <a:t> </a:t>
            </a:r>
            <a:r>
              <a:rPr lang="en-US" sz="1200" dirty="0" smtClean="0">
                <a:solidFill>
                  <a:srgbClr val="FFFFFF"/>
                </a:solidFill>
                <a:latin typeface="Trebuchet MS" panose="020B0603020202020204" pitchFamily="34" charset="0"/>
                <a:cs typeface="Foro-Regular"/>
              </a:rPr>
              <a:t>for</a:t>
            </a:r>
            <a:r>
              <a:rPr lang="en-US" sz="1200" spc="-10" dirty="0" smtClean="0">
                <a:solidFill>
                  <a:srgbClr val="FFFFFF"/>
                </a:solidFill>
                <a:latin typeface="Trebuchet MS" panose="020B0603020202020204" pitchFamily="34" charset="0"/>
                <a:cs typeface="Foro-Regular"/>
              </a:rPr>
              <a:t> more </a:t>
            </a:r>
            <a:r>
              <a:rPr lang="en-US" sz="1200" dirty="0" smtClean="0">
                <a:solidFill>
                  <a:srgbClr val="FFFFFF"/>
                </a:solidFill>
                <a:latin typeface="Trebuchet MS" panose="020B0603020202020204" pitchFamily="34" charset="0"/>
                <a:cs typeface="Foro-Regular"/>
              </a:rPr>
              <a:t>information:</a:t>
            </a:r>
            <a:endParaRPr lang="en-US" sz="1200" dirty="0" smtClean="0">
              <a:latin typeface="Trebuchet MS" panose="020B0603020202020204" pitchFamily="34" charset="0"/>
              <a:cs typeface="Foro-Regular"/>
            </a:endParaRPr>
          </a:p>
          <a:p>
            <a:pPr marL="12700" marR="1678305">
              <a:lnSpc>
                <a:spcPct val="100000"/>
              </a:lnSpc>
            </a:pPr>
            <a:r>
              <a:rPr lang="en-US" sz="1200" spc="-15" dirty="0" smtClean="0">
                <a:solidFill>
                  <a:schemeClr val="bg1"/>
                </a:solidFill>
                <a:latin typeface="Trebuchet MS" panose="020B0603020202020204" pitchFamily="34" charset="0"/>
                <a:cs typeface="Foro-Regular"/>
              </a:rPr>
              <a:t>John@BHSU.edu</a:t>
            </a:r>
          </a:p>
          <a:p>
            <a:pPr marL="12700" marR="1678305">
              <a:lnSpc>
                <a:spcPct val="100000"/>
              </a:lnSpc>
            </a:pPr>
            <a:r>
              <a:rPr lang="en-US" sz="1200" dirty="0" smtClean="0">
                <a:solidFill>
                  <a:srgbClr val="FFFFFF"/>
                </a:solidFill>
                <a:latin typeface="Trebuchet MS" panose="020B0603020202020204" pitchFamily="34" charset="0"/>
                <a:cs typeface="Foro-Regular"/>
              </a:rPr>
              <a:t>(123)456-7890</a:t>
            </a:r>
            <a:endParaRPr lang="en-US" sz="1200" dirty="0" smtClean="0">
              <a:latin typeface="Trebuchet MS" panose="020B0603020202020204" pitchFamily="34" charset="0"/>
              <a:cs typeface="Foro-Regular"/>
            </a:endParaRPr>
          </a:p>
          <a:p>
            <a:pPr lvl="0"/>
            <a:endParaRPr lang="en-US" dirty="0">
              <a:latin typeface="Trebuchet MS" panose="020B0603020202020204" pitchFamily="34" charset="0"/>
            </a:endParaRPr>
          </a:p>
        </p:txBody>
      </p:sp>
      <p:sp>
        <p:nvSpPr>
          <p:cNvPr id="6" name="object 34"/>
          <p:cNvSpPr txBox="1"/>
          <p:nvPr/>
        </p:nvSpPr>
        <p:spPr>
          <a:xfrm rot="20940000">
            <a:off x="186056" y="847919"/>
            <a:ext cx="6585278" cy="1567737"/>
          </a:xfrm>
          <a:prstGeom prst="rect">
            <a:avLst/>
          </a:prstGeom>
          <a:ln>
            <a:noFill/>
          </a:ln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310"/>
              </a:lnSpc>
            </a:pPr>
            <a:r>
              <a:rPr sz="17500" b="1" dirty="0">
                <a:ln w="38100">
                  <a:solidFill>
                    <a:schemeClr val="bg1"/>
                  </a:solidFill>
                  <a:prstDash val="solid"/>
                </a:ln>
                <a:solidFill>
                  <a:srgbClr val="0563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ush Script MT" panose="03060802040406070304" pitchFamily="66" charset="0"/>
                <a:cs typeface="Viktor Script Regular"/>
              </a:rPr>
              <a:t>Join</a:t>
            </a:r>
            <a:r>
              <a:rPr sz="17500" spc="-680" dirty="0">
                <a:ln w="38100">
                  <a:solidFill>
                    <a:schemeClr val="tx1"/>
                  </a:solidFill>
                </a:ln>
                <a:solidFill>
                  <a:srgbClr val="0563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ush Script MT" panose="03060802040406070304" pitchFamily="66" charset="0"/>
                <a:cs typeface="Viktor Script Regular"/>
              </a:rPr>
              <a:t> </a:t>
            </a:r>
            <a:r>
              <a:rPr sz="17500" b="1" baseline="1274" dirty="0">
                <a:ln w="38100">
                  <a:solidFill>
                    <a:schemeClr val="bg1"/>
                  </a:solidFill>
                  <a:prstDash val="solid"/>
                </a:ln>
                <a:solidFill>
                  <a:srgbClr val="0563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ush Script MT" panose="03060802040406070304" pitchFamily="66" charset="0"/>
                <a:cs typeface="Viktor Script Regular"/>
              </a:rPr>
              <a:t>Us!</a:t>
            </a:r>
            <a:endParaRPr sz="17500" baseline="1274" dirty="0">
              <a:ln w="38100">
                <a:solidFill>
                  <a:schemeClr val="bg1"/>
                </a:solidFill>
                <a:prstDash val="solid"/>
              </a:ln>
              <a:solidFill>
                <a:srgbClr val="0563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rush Script MT" panose="03060802040406070304" pitchFamily="66" charset="0"/>
              <a:cs typeface="Viktor Script Regular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57400" y="304800"/>
            <a:ext cx="1828800" cy="1246412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6400" y="8354788"/>
            <a:ext cx="1828800" cy="1246412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812" r="44239"/>
          <a:stretch/>
        </p:blipFill>
        <p:spPr>
          <a:xfrm>
            <a:off x="-2886210" y="8382000"/>
            <a:ext cx="4334010" cy="3439656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CF928CD6-F0D9-4D1B-861F-5AC5BD929368}"/>
              </a:ext>
            </a:extLst>
          </p:cNvPr>
          <p:cNvSpPr/>
          <p:nvPr/>
        </p:nvSpPr>
        <p:spPr>
          <a:xfrm>
            <a:off x="8182018" y="15240"/>
            <a:ext cx="6830979" cy="97939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4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Main headline should grab attention.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Be </a:t>
            </a: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sure to include the basics: Who, What, When, Where and Why.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Try to keep text as simple and uncluttered at possible and then direct them to the website where they can get the details.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Be sure to include a contact name and phone number or email address in case people want more information.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If public is invited, be sure to include the following disclaimer: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Persons with disabilities requesting accommodations for this event should call 642-XXXX at least 48 hours prior to the start of the event.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_______________________________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Finished with your poster?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Save it out as a high-quality PDF file. Instructions on how to do this are detailed in the Help Guide that you can download on www.BHSU.edu/Templates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If you have any questions or wish to have you poster reviewed by Marketing &amp; Communications, make a high-quality pdf and send it to </a:t>
            </a:r>
            <a:r>
              <a:rPr lang="en-US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Marketing@BHSU.edu. 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_______________________________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Don’t design anything on the white quarter inch wide margin and keep text within the guides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All publications need the main BHSU Logo. To download a copy of the logo or sting, visit </a:t>
            </a:r>
            <a:r>
              <a:rPr lang="en-US" u="sng" dirty="0">
                <a:solidFill>
                  <a:srgbClr val="0563C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5"/>
              </a:rPr>
              <a:t>www.BHSU.edu/Logos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Date, Location, and Time need to be included on the flyer.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 minimum size of the logo on an 8.5x11 flyer is 1.5”</a:t>
            </a:r>
          </a:p>
        </p:txBody>
      </p:sp>
    </p:spTree>
    <p:extLst>
      <p:ext uri="{BB962C8B-B14F-4D97-AF65-F5344CB8AC3E}">
        <p14:creationId xmlns:p14="http://schemas.microsoft.com/office/powerpoint/2010/main" val="106340925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FFF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104</TotalTime>
  <Words>323</Words>
  <Application>Microsoft Office PowerPoint</Application>
  <PresentationFormat>Custom</PresentationFormat>
  <Paragraphs>28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11" baseType="lpstr">
      <vt:lpstr>Bebas Neue</vt:lpstr>
      <vt:lpstr>Bebas Neue Regular</vt:lpstr>
      <vt:lpstr>Brush Script MT</vt:lpstr>
      <vt:lpstr>Calibri</vt:lpstr>
      <vt:lpstr>Foro-Light</vt:lpstr>
      <vt:lpstr>Foro-Regular</vt:lpstr>
      <vt:lpstr>Times New Roman</vt:lpstr>
      <vt:lpstr>Trebuchet MS</vt:lpstr>
      <vt:lpstr>Viktor Script Regular</vt:lpstr>
      <vt:lpstr>Office Theme</vt:lpstr>
      <vt:lpstr>EVENT TITLE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Roth, EmaleeJ</dc:creator>
  <cp:lastModifiedBy>Roth, EmaleeJ</cp:lastModifiedBy>
  <cp:revision>6</cp:revision>
  <dcterms:created xsi:type="dcterms:W3CDTF">2022-03-07T20:55:57Z</dcterms:created>
  <dcterms:modified xsi:type="dcterms:W3CDTF">2022-03-29T18:56:51Z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2022-03-07T00:00:00Z</vt:filetime>
  </property>
  <property fmtid="{D5CDD505-2E9C-101B-9397-08002B2CF9AE}" pid="3" name="Creator">
    <vt:lpwstr>Adobe InDesign 17.1 (Windows)</vt:lpwstr>
  </property>
  <property fmtid="{D5CDD505-2E9C-101B-9397-08002B2CF9AE}" pid="4" name="LastSaved">
    <vt:filetime>2022-03-07T00:00:00Z</vt:filetime>
  </property>
</Properties>
</file>