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333"/>
    <a:srgbClr val="E4EE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1680" y="4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388620" y="454157"/>
            <a:ext cx="6995160" cy="1469633"/>
          </a:xfrm>
        </p:spPr>
        <p:txBody>
          <a:bodyPr lIns="0" tIns="0" rIns="0" bIns="0"/>
          <a:lstStyle>
            <a:lvl1pPr algn="ctr">
              <a:defRPr sz="9550" b="0" i="0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r>
              <a:rPr lang="en-US" dirty="0" smtClean="0"/>
              <a:t>Event Title</a:t>
            </a:r>
            <a:endParaRPr dirty="0"/>
          </a:p>
        </p:txBody>
      </p:sp>
      <p:grpSp>
        <p:nvGrpSpPr>
          <p:cNvPr id="7" name="object 27"/>
          <p:cNvGrpSpPr/>
          <p:nvPr userDrawn="1"/>
        </p:nvGrpSpPr>
        <p:grpSpPr>
          <a:xfrm>
            <a:off x="0" y="2511818"/>
            <a:ext cx="7772400" cy="111760"/>
            <a:chOff x="0" y="2511818"/>
            <a:chExt cx="7772400" cy="111760"/>
          </a:xfrm>
        </p:grpSpPr>
        <p:sp>
          <p:nvSpPr>
            <p:cNvPr id="8" name="object 28"/>
            <p:cNvSpPr/>
            <p:nvPr/>
          </p:nvSpPr>
          <p:spPr>
            <a:xfrm>
              <a:off x="0" y="2572270"/>
              <a:ext cx="7772400" cy="50800"/>
            </a:xfrm>
            <a:custGeom>
              <a:avLst/>
              <a:gdLst/>
              <a:ahLst/>
              <a:cxnLst/>
              <a:rect l="l" t="t" r="r" b="b"/>
              <a:pathLst>
                <a:path w="7772400" h="50800">
                  <a:moveTo>
                    <a:pt x="0" y="50787"/>
                  </a:moveTo>
                  <a:lnTo>
                    <a:pt x="7772400" y="50787"/>
                  </a:lnTo>
                  <a:lnTo>
                    <a:pt x="7772400" y="0"/>
                  </a:lnTo>
                  <a:lnTo>
                    <a:pt x="0" y="0"/>
                  </a:lnTo>
                  <a:lnTo>
                    <a:pt x="0" y="50787"/>
                  </a:lnTo>
                  <a:close/>
                </a:path>
              </a:pathLst>
            </a:custGeom>
            <a:solidFill>
              <a:srgbClr val="0F45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29"/>
            <p:cNvSpPr/>
            <p:nvPr/>
          </p:nvSpPr>
          <p:spPr>
            <a:xfrm>
              <a:off x="0" y="2511818"/>
              <a:ext cx="7772400" cy="60960"/>
            </a:xfrm>
            <a:custGeom>
              <a:avLst/>
              <a:gdLst/>
              <a:ahLst/>
              <a:cxnLst/>
              <a:rect l="l" t="t" r="r" b="b"/>
              <a:pathLst>
                <a:path w="7772400" h="60960">
                  <a:moveTo>
                    <a:pt x="7772400" y="0"/>
                  </a:moveTo>
                  <a:lnTo>
                    <a:pt x="0" y="0"/>
                  </a:lnTo>
                  <a:lnTo>
                    <a:pt x="0" y="60451"/>
                  </a:lnTo>
                  <a:lnTo>
                    <a:pt x="7772400" y="60451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FFCA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5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5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2623057"/>
            <a:ext cx="7772400" cy="7435850"/>
          </a:xfrm>
          <a:custGeom>
            <a:avLst/>
            <a:gdLst/>
            <a:ahLst/>
            <a:cxnLst/>
            <a:rect l="l" t="t" r="r" b="b"/>
            <a:pathLst>
              <a:path w="7772400" h="7435850">
                <a:moveTo>
                  <a:pt x="0" y="7435342"/>
                </a:moveTo>
                <a:lnTo>
                  <a:pt x="7772400" y="7435342"/>
                </a:lnTo>
                <a:lnTo>
                  <a:pt x="7772400" y="0"/>
                </a:lnTo>
                <a:lnTo>
                  <a:pt x="0" y="0"/>
                </a:lnTo>
                <a:lnTo>
                  <a:pt x="0" y="7435342"/>
                </a:lnTo>
                <a:close/>
              </a:path>
            </a:pathLst>
          </a:custGeom>
          <a:solidFill>
            <a:srgbClr val="056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19372" y="454157"/>
            <a:ext cx="4333654" cy="1486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5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mailto:John@BHSU.edu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hyperlink" Target="http://www.bhsu.edu/Logos" TargetMode="External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88" b="30882"/>
          <a:stretch/>
        </p:blipFill>
        <p:spPr>
          <a:xfrm>
            <a:off x="0" y="0"/>
            <a:ext cx="7772400" cy="25146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9" name="Rectangle 8"/>
          <p:cNvSpPr/>
          <p:nvPr/>
        </p:nvSpPr>
        <p:spPr>
          <a:xfrm>
            <a:off x="0" y="-8"/>
            <a:ext cx="7772400" cy="251460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" name="object 3"/>
          <p:cNvSpPr txBox="1"/>
          <p:nvPr/>
        </p:nvSpPr>
        <p:spPr>
          <a:xfrm>
            <a:off x="2112484" y="1950870"/>
            <a:ext cx="3547429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056333"/>
                </a:solidFill>
                <a:latin typeface="Bebas Neue Regular"/>
                <a:cs typeface="Bebas Neue Regular"/>
              </a:rPr>
              <a:t>presented</a:t>
            </a:r>
            <a:r>
              <a:rPr sz="2800" spc="-10" dirty="0">
                <a:solidFill>
                  <a:srgbClr val="056333"/>
                </a:solidFill>
                <a:latin typeface="Bebas Neue Regular"/>
                <a:cs typeface="Bebas Neue Regular"/>
              </a:rPr>
              <a:t> </a:t>
            </a:r>
            <a:r>
              <a:rPr sz="2800" dirty="0">
                <a:solidFill>
                  <a:srgbClr val="056333"/>
                </a:solidFill>
                <a:latin typeface="Bebas Neue Regular"/>
                <a:cs typeface="Bebas Neue Regular"/>
              </a:rPr>
              <a:t>by</a:t>
            </a:r>
            <a:r>
              <a:rPr sz="2800" spc="-5" dirty="0">
                <a:solidFill>
                  <a:srgbClr val="056333"/>
                </a:solidFill>
                <a:latin typeface="Bebas Neue Regular"/>
                <a:cs typeface="Bebas Neue Regular"/>
              </a:rPr>
              <a:t> </a:t>
            </a:r>
            <a:r>
              <a:rPr sz="2800" dirty="0">
                <a:solidFill>
                  <a:srgbClr val="056333"/>
                </a:solidFill>
                <a:latin typeface="Bebas Neue Regular"/>
                <a:cs typeface="Bebas Neue Regular"/>
              </a:rPr>
              <a:t>(0ffice</a:t>
            </a:r>
            <a:r>
              <a:rPr sz="2800" spc="-10" dirty="0">
                <a:solidFill>
                  <a:srgbClr val="056333"/>
                </a:solidFill>
                <a:latin typeface="Bebas Neue Regular"/>
                <a:cs typeface="Bebas Neue Regular"/>
              </a:rPr>
              <a:t> </a:t>
            </a:r>
            <a:r>
              <a:rPr sz="2800" dirty="0">
                <a:solidFill>
                  <a:srgbClr val="056333"/>
                </a:solidFill>
                <a:latin typeface="Bebas Neue Regular"/>
                <a:cs typeface="Bebas Neue Regular"/>
              </a:rPr>
              <a:t>or</a:t>
            </a:r>
            <a:r>
              <a:rPr sz="2800" spc="-5" dirty="0">
                <a:solidFill>
                  <a:srgbClr val="056333"/>
                </a:solidFill>
                <a:latin typeface="Bebas Neue Regular"/>
                <a:cs typeface="Bebas Neue Regular"/>
              </a:rPr>
              <a:t> </a:t>
            </a:r>
            <a:r>
              <a:rPr sz="2800" spc="-10" dirty="0">
                <a:solidFill>
                  <a:srgbClr val="056333"/>
                </a:solidFill>
                <a:latin typeface="Bebas Neue Regular"/>
                <a:cs typeface="Bebas Neue Regular"/>
              </a:rPr>
              <a:t>club)</a:t>
            </a:r>
            <a:endParaRPr sz="2800" dirty="0">
              <a:latin typeface="Bebas Neue Regular"/>
              <a:cs typeface="Bebas Neue Regular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786186" y="5718557"/>
            <a:ext cx="2014413" cy="2518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Who</a:t>
            </a:r>
            <a:r>
              <a:rPr sz="1800" b="0" spc="-2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is</a:t>
            </a:r>
            <a:r>
              <a:rPr sz="1800" b="0" spc="-1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invited</a:t>
            </a:r>
            <a:r>
              <a:rPr sz="1800" b="0" spc="-1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2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to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your </a:t>
            </a: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event?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6525" indent="-124460">
              <a:lnSpc>
                <a:spcPct val="100000"/>
              </a:lnSpc>
              <a:buChar char="•"/>
              <a:tabLst>
                <a:tab pos="137160" algn="l"/>
              </a:tabLst>
            </a:pP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Students?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6525" indent="-124460">
              <a:lnSpc>
                <a:spcPct val="100000"/>
              </a:lnSpc>
              <a:buChar char="•"/>
              <a:tabLst>
                <a:tab pos="137160" algn="l"/>
              </a:tabLst>
            </a:pP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Facilty?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6525" indent="-124460">
              <a:lnSpc>
                <a:spcPct val="100000"/>
              </a:lnSpc>
              <a:buChar char="•"/>
              <a:tabLst>
                <a:tab pos="137160" algn="l"/>
              </a:tabLst>
            </a:pP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Community</a:t>
            </a:r>
            <a:r>
              <a:rPr sz="1800" b="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?</a:t>
            </a:r>
            <a:endParaRPr lang="en-US" sz="1800" b="0" spc="-10" dirty="0" smtClean="0">
              <a:solidFill>
                <a:srgbClr val="FFFFFF"/>
              </a:solidFill>
              <a:latin typeface="Trebuchet MS" panose="020B0603020202020204" pitchFamily="34" charset="0"/>
              <a:cs typeface="Foro-Light"/>
            </a:endParaRPr>
          </a:p>
          <a:p>
            <a:pPr marL="136525" indent="-124460">
              <a:lnSpc>
                <a:spcPct val="100000"/>
              </a:lnSpc>
              <a:buChar char="•"/>
              <a:tabLst>
                <a:tab pos="137160" algn="l"/>
              </a:tabLst>
            </a:pPr>
            <a:endParaRPr lang="en-US" spc="-10" dirty="0">
              <a:solidFill>
                <a:srgbClr val="FFFFFF"/>
              </a:solidFill>
              <a:latin typeface="Trebuchet MS" panose="020B0603020202020204" pitchFamily="34" charset="0"/>
              <a:cs typeface="Foro-Light"/>
            </a:endParaRPr>
          </a:p>
          <a:p>
            <a:pPr marL="12065">
              <a:tabLst>
                <a:tab pos="137160" algn="l"/>
              </a:tabLst>
            </a:pPr>
            <a:r>
              <a:rPr lang="en-US" sz="1800" b="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Share</a:t>
            </a:r>
            <a:r>
              <a:rPr lang="en-US" sz="1800" b="0" spc="-4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z="1800" b="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that</a:t>
            </a:r>
            <a:r>
              <a:rPr lang="en-US" sz="1800" b="0" spc="-3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z="1800" b="0" spc="-2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info </a:t>
            </a:r>
            <a:r>
              <a:rPr lang="en-US" sz="1800" b="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here!</a:t>
            </a:r>
            <a:endParaRPr lang="en-US" sz="1800" dirty="0" smtClean="0">
              <a:latin typeface="Trebuchet MS" panose="020B0603020202020204" pitchFamily="34" charset="0"/>
              <a:cs typeface="Foro-Light"/>
            </a:endParaRPr>
          </a:p>
          <a:p>
            <a:pPr marL="12065">
              <a:lnSpc>
                <a:spcPct val="100000"/>
              </a:lnSpc>
              <a:tabLst>
                <a:tab pos="137160" algn="l"/>
              </a:tabLst>
            </a:pPr>
            <a:endParaRPr sz="1800" dirty="0">
              <a:latin typeface="Trebuchet MS" panose="020B0603020202020204" pitchFamily="34" charset="0"/>
              <a:cs typeface="Fo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55282" y="5718557"/>
            <a:ext cx="1696085" cy="2569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What</a:t>
            </a:r>
            <a:r>
              <a:rPr sz="1800" b="0" spc="-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does</a:t>
            </a:r>
            <a:r>
              <a:rPr sz="1800" b="0" spc="-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2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your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event </a:t>
            </a: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cost</a:t>
            </a:r>
            <a:r>
              <a:rPr sz="1800" b="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?</a:t>
            </a:r>
            <a:endParaRPr lang="en-US" sz="1800" b="0" spc="-10" dirty="0" smtClean="0">
              <a:solidFill>
                <a:srgbClr val="FFFFFF"/>
              </a:solidFill>
              <a:latin typeface="Trebuchet MS" panose="020B0603020202020204" pitchFamily="34" charset="0"/>
              <a:cs typeface="Foro-Light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en-US" spc="-10" dirty="0">
              <a:solidFill>
                <a:srgbClr val="FFFFFF"/>
              </a:solidFill>
              <a:latin typeface="Trebuchet MS" panose="020B0603020202020204" pitchFamily="34" charset="0"/>
              <a:cs typeface="Foro-Light"/>
            </a:endParaRPr>
          </a:p>
          <a:p>
            <a:pPr marL="12700" marR="5080">
              <a:spcBef>
                <a:spcPts val="100"/>
              </a:spcBef>
            </a:pPr>
            <a:r>
              <a:rPr lang="en-US" sz="1800" b="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Do you </a:t>
            </a:r>
            <a:r>
              <a:rPr lang="en-US" sz="1800" b="0" spc="-3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require </a:t>
            </a:r>
            <a:r>
              <a:rPr lang="en-US" sz="1800" b="0" spc="-2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RSVP?</a:t>
            </a:r>
          </a:p>
          <a:p>
            <a:pPr marL="12700" marR="5080">
              <a:spcBef>
                <a:spcPts val="100"/>
              </a:spcBef>
            </a:pPr>
            <a:endParaRPr lang="en-US" spc="-20" dirty="0">
              <a:solidFill>
                <a:srgbClr val="FFFFFF"/>
              </a:solidFill>
              <a:latin typeface="Trebuchet MS" panose="020B0603020202020204" pitchFamily="34" charset="0"/>
              <a:cs typeface="Foro-Light"/>
            </a:endParaRPr>
          </a:p>
          <a:p>
            <a:pPr marL="12700" marR="5080">
              <a:spcBef>
                <a:spcPts val="100"/>
              </a:spcBef>
            </a:pPr>
            <a:r>
              <a:rPr lang="en-US" sz="1800" b="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Share</a:t>
            </a:r>
            <a:r>
              <a:rPr lang="en-US" sz="1800" b="0" spc="-4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z="1800" b="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that</a:t>
            </a:r>
            <a:r>
              <a:rPr lang="en-US" sz="1800" b="0" spc="-3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z="1800" b="0" spc="-2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info </a:t>
            </a:r>
            <a:r>
              <a:rPr lang="en-US" sz="1800" b="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here!</a:t>
            </a:r>
            <a:endParaRPr lang="en-US" sz="1800" dirty="0" smtClean="0">
              <a:latin typeface="Trebuchet MS" panose="020B0603020202020204" pitchFamily="34" charset="0"/>
              <a:cs typeface="Foro-Light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sz="1800" dirty="0">
              <a:latin typeface="Trebuchet MS" panose="020B0603020202020204" pitchFamily="34" charset="0"/>
              <a:cs typeface="Fo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153113" y="5718557"/>
            <a:ext cx="1781810" cy="2557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Learn</a:t>
            </a:r>
            <a:r>
              <a:rPr sz="1800" b="0" spc="-5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more</a:t>
            </a:r>
            <a:r>
              <a:rPr sz="1800" b="0" spc="-5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2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at </a:t>
            </a:r>
            <a:r>
              <a:rPr lang="en-US" sz="1800" b="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OurEvent.com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en-US" spc="-10" dirty="0">
              <a:solidFill>
                <a:srgbClr val="FFFFFF"/>
              </a:solidFill>
              <a:latin typeface="Trebuchet MS" panose="020B0603020202020204" pitchFamily="34" charset="0"/>
              <a:cs typeface="Foro-Light"/>
            </a:endParaRPr>
          </a:p>
          <a:p>
            <a:pPr marL="12700" marR="5080">
              <a:spcBef>
                <a:spcPts val="100"/>
              </a:spcBef>
            </a:pPr>
            <a:r>
              <a:rPr lang="en-US" sz="1800" b="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Add a</a:t>
            </a:r>
            <a:r>
              <a:rPr lang="en-US" sz="1800" b="0" spc="15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z="1800" b="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contact </a:t>
            </a:r>
            <a:r>
              <a:rPr lang="en-US" sz="1800" b="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person</a:t>
            </a:r>
            <a:r>
              <a:rPr lang="en-US" sz="1800" b="0" spc="-4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z="1800" b="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here</a:t>
            </a:r>
            <a:r>
              <a:rPr lang="en-US" sz="1800" b="0" spc="-5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z="1800" b="0" spc="-2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too! </a:t>
            </a:r>
            <a:r>
              <a:rPr lang="en-US" sz="1800" b="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  <a:hlinkClick r:id="rId3"/>
              </a:rPr>
              <a:t>John@BHSU.edu</a:t>
            </a:r>
            <a:r>
              <a:rPr lang="en-US" sz="1800" b="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lang="en-US" sz="1800" b="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(123)456-</a:t>
            </a:r>
            <a:r>
              <a:rPr lang="en-US" sz="1800" b="0" spc="-20" dirty="0" smtClean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7890</a:t>
            </a:r>
            <a:endParaRPr lang="en-US" sz="1800" dirty="0" smtClean="0">
              <a:latin typeface="Trebuchet MS" panose="020B0603020202020204" pitchFamily="34" charset="0"/>
              <a:cs typeface="Foro-Light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en-US" sz="1800" b="0" spc="-10" dirty="0" smtClean="0">
              <a:solidFill>
                <a:srgbClr val="FFFFFF"/>
              </a:solidFill>
              <a:latin typeface="Foro-Light"/>
              <a:cs typeface="Foro-Light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sz="1800" dirty="0">
              <a:latin typeface="Foro-Light"/>
              <a:cs typeface="Foro-Light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5821124" y="4898899"/>
            <a:ext cx="728345" cy="728345"/>
            <a:chOff x="5821124" y="4898899"/>
            <a:chExt cx="728345" cy="728345"/>
          </a:xfrm>
        </p:grpSpPr>
        <p:sp>
          <p:nvSpPr>
            <p:cNvPr id="38" name="object 38"/>
            <p:cNvSpPr/>
            <p:nvPr/>
          </p:nvSpPr>
          <p:spPr>
            <a:xfrm>
              <a:off x="5833824" y="4911599"/>
              <a:ext cx="702945" cy="702945"/>
            </a:xfrm>
            <a:custGeom>
              <a:avLst/>
              <a:gdLst/>
              <a:ahLst/>
              <a:cxnLst/>
              <a:rect l="l" t="t" r="r" b="b"/>
              <a:pathLst>
                <a:path w="702945" h="702945">
                  <a:moveTo>
                    <a:pt x="351282" y="0"/>
                  </a:moveTo>
                  <a:lnTo>
                    <a:pt x="303615" y="3206"/>
                  </a:lnTo>
                  <a:lnTo>
                    <a:pt x="257898" y="12548"/>
                  </a:lnTo>
                  <a:lnTo>
                    <a:pt x="214548" y="27605"/>
                  </a:lnTo>
                  <a:lnTo>
                    <a:pt x="173984" y="47960"/>
                  </a:lnTo>
                  <a:lnTo>
                    <a:pt x="136625" y="73194"/>
                  </a:lnTo>
                  <a:lnTo>
                    <a:pt x="102889" y="102889"/>
                  </a:lnTo>
                  <a:lnTo>
                    <a:pt x="73194" y="136625"/>
                  </a:lnTo>
                  <a:lnTo>
                    <a:pt x="47960" y="173984"/>
                  </a:lnTo>
                  <a:lnTo>
                    <a:pt x="27605" y="214548"/>
                  </a:lnTo>
                  <a:lnTo>
                    <a:pt x="12548" y="257898"/>
                  </a:lnTo>
                  <a:lnTo>
                    <a:pt x="3206" y="303615"/>
                  </a:lnTo>
                  <a:lnTo>
                    <a:pt x="0" y="351281"/>
                  </a:lnTo>
                  <a:lnTo>
                    <a:pt x="3206" y="398948"/>
                  </a:lnTo>
                  <a:lnTo>
                    <a:pt x="12548" y="444665"/>
                  </a:lnTo>
                  <a:lnTo>
                    <a:pt x="27605" y="488015"/>
                  </a:lnTo>
                  <a:lnTo>
                    <a:pt x="47960" y="528579"/>
                  </a:lnTo>
                  <a:lnTo>
                    <a:pt x="73194" y="565938"/>
                  </a:lnTo>
                  <a:lnTo>
                    <a:pt x="102889" y="599674"/>
                  </a:lnTo>
                  <a:lnTo>
                    <a:pt x="136625" y="629369"/>
                  </a:lnTo>
                  <a:lnTo>
                    <a:pt x="173984" y="654603"/>
                  </a:lnTo>
                  <a:lnTo>
                    <a:pt x="214548" y="674958"/>
                  </a:lnTo>
                  <a:lnTo>
                    <a:pt x="257898" y="690015"/>
                  </a:lnTo>
                  <a:lnTo>
                    <a:pt x="303615" y="699357"/>
                  </a:lnTo>
                  <a:lnTo>
                    <a:pt x="351282" y="702563"/>
                  </a:lnTo>
                  <a:lnTo>
                    <a:pt x="398948" y="699357"/>
                  </a:lnTo>
                  <a:lnTo>
                    <a:pt x="444665" y="690015"/>
                  </a:lnTo>
                  <a:lnTo>
                    <a:pt x="475961" y="679145"/>
                  </a:lnTo>
                  <a:lnTo>
                    <a:pt x="351282" y="679145"/>
                  </a:lnTo>
                  <a:lnTo>
                    <a:pt x="299485" y="675102"/>
                  </a:lnTo>
                  <a:lnTo>
                    <a:pt x="249675" y="663174"/>
                  </a:lnTo>
                  <a:lnTo>
                    <a:pt x="202579" y="643664"/>
                  </a:lnTo>
                  <a:lnTo>
                    <a:pt x="158926" y="616874"/>
                  </a:lnTo>
                  <a:lnTo>
                    <a:pt x="119443" y="583107"/>
                  </a:lnTo>
                  <a:lnTo>
                    <a:pt x="85677" y="543626"/>
                  </a:lnTo>
                  <a:lnTo>
                    <a:pt x="58891" y="499976"/>
                  </a:lnTo>
                  <a:lnTo>
                    <a:pt x="39385" y="452884"/>
                  </a:lnTo>
                  <a:lnTo>
                    <a:pt x="27460" y="403077"/>
                  </a:lnTo>
                  <a:lnTo>
                    <a:pt x="23418" y="351281"/>
                  </a:lnTo>
                  <a:lnTo>
                    <a:pt x="27460" y="299485"/>
                  </a:lnTo>
                  <a:lnTo>
                    <a:pt x="39385" y="249675"/>
                  </a:lnTo>
                  <a:lnTo>
                    <a:pt x="58891" y="202579"/>
                  </a:lnTo>
                  <a:lnTo>
                    <a:pt x="85677" y="158926"/>
                  </a:lnTo>
                  <a:lnTo>
                    <a:pt x="119443" y="119443"/>
                  </a:lnTo>
                  <a:lnTo>
                    <a:pt x="158926" y="85677"/>
                  </a:lnTo>
                  <a:lnTo>
                    <a:pt x="202579" y="58891"/>
                  </a:lnTo>
                  <a:lnTo>
                    <a:pt x="249675" y="39385"/>
                  </a:lnTo>
                  <a:lnTo>
                    <a:pt x="299485" y="27460"/>
                  </a:lnTo>
                  <a:lnTo>
                    <a:pt x="351282" y="23418"/>
                  </a:lnTo>
                  <a:lnTo>
                    <a:pt x="475961" y="23418"/>
                  </a:lnTo>
                  <a:lnTo>
                    <a:pt x="444665" y="12548"/>
                  </a:lnTo>
                  <a:lnTo>
                    <a:pt x="398948" y="3206"/>
                  </a:lnTo>
                  <a:lnTo>
                    <a:pt x="351282" y="0"/>
                  </a:lnTo>
                  <a:close/>
                </a:path>
                <a:path w="702945" h="702945">
                  <a:moveTo>
                    <a:pt x="475961" y="23418"/>
                  </a:moveTo>
                  <a:lnTo>
                    <a:pt x="351282" y="23418"/>
                  </a:lnTo>
                  <a:lnTo>
                    <a:pt x="403078" y="27460"/>
                  </a:lnTo>
                  <a:lnTo>
                    <a:pt x="452888" y="39385"/>
                  </a:lnTo>
                  <a:lnTo>
                    <a:pt x="499984" y="58891"/>
                  </a:lnTo>
                  <a:lnTo>
                    <a:pt x="543637" y="85677"/>
                  </a:lnTo>
                  <a:lnTo>
                    <a:pt x="583120" y="119443"/>
                  </a:lnTo>
                  <a:lnTo>
                    <a:pt x="616886" y="158926"/>
                  </a:lnTo>
                  <a:lnTo>
                    <a:pt x="643672" y="202579"/>
                  </a:lnTo>
                  <a:lnTo>
                    <a:pt x="663178" y="249675"/>
                  </a:lnTo>
                  <a:lnTo>
                    <a:pt x="675103" y="299485"/>
                  </a:lnTo>
                  <a:lnTo>
                    <a:pt x="679145" y="351281"/>
                  </a:lnTo>
                  <a:lnTo>
                    <a:pt x="675103" y="403077"/>
                  </a:lnTo>
                  <a:lnTo>
                    <a:pt x="663178" y="452884"/>
                  </a:lnTo>
                  <a:lnTo>
                    <a:pt x="643672" y="499976"/>
                  </a:lnTo>
                  <a:lnTo>
                    <a:pt x="616886" y="543626"/>
                  </a:lnTo>
                  <a:lnTo>
                    <a:pt x="583120" y="583107"/>
                  </a:lnTo>
                  <a:lnTo>
                    <a:pt x="543637" y="616874"/>
                  </a:lnTo>
                  <a:lnTo>
                    <a:pt x="499984" y="643664"/>
                  </a:lnTo>
                  <a:lnTo>
                    <a:pt x="452888" y="663174"/>
                  </a:lnTo>
                  <a:lnTo>
                    <a:pt x="403078" y="675102"/>
                  </a:lnTo>
                  <a:lnTo>
                    <a:pt x="351282" y="679145"/>
                  </a:lnTo>
                  <a:lnTo>
                    <a:pt x="475961" y="679145"/>
                  </a:lnTo>
                  <a:lnTo>
                    <a:pt x="528579" y="654603"/>
                  </a:lnTo>
                  <a:lnTo>
                    <a:pt x="565938" y="629369"/>
                  </a:lnTo>
                  <a:lnTo>
                    <a:pt x="599674" y="599674"/>
                  </a:lnTo>
                  <a:lnTo>
                    <a:pt x="629369" y="565938"/>
                  </a:lnTo>
                  <a:lnTo>
                    <a:pt x="654603" y="528579"/>
                  </a:lnTo>
                  <a:lnTo>
                    <a:pt x="674958" y="488015"/>
                  </a:lnTo>
                  <a:lnTo>
                    <a:pt x="690015" y="444665"/>
                  </a:lnTo>
                  <a:lnTo>
                    <a:pt x="699357" y="398948"/>
                  </a:lnTo>
                  <a:lnTo>
                    <a:pt x="702564" y="351281"/>
                  </a:lnTo>
                  <a:lnTo>
                    <a:pt x="699357" y="303615"/>
                  </a:lnTo>
                  <a:lnTo>
                    <a:pt x="690015" y="257898"/>
                  </a:lnTo>
                  <a:lnTo>
                    <a:pt x="674958" y="214548"/>
                  </a:lnTo>
                  <a:lnTo>
                    <a:pt x="654603" y="173984"/>
                  </a:lnTo>
                  <a:lnTo>
                    <a:pt x="629369" y="136625"/>
                  </a:lnTo>
                  <a:lnTo>
                    <a:pt x="599674" y="102889"/>
                  </a:lnTo>
                  <a:lnTo>
                    <a:pt x="565938" y="73194"/>
                  </a:lnTo>
                  <a:lnTo>
                    <a:pt x="528579" y="47960"/>
                  </a:lnTo>
                  <a:lnTo>
                    <a:pt x="488015" y="27605"/>
                  </a:lnTo>
                  <a:lnTo>
                    <a:pt x="475961" y="23418"/>
                  </a:lnTo>
                  <a:close/>
                </a:path>
              </a:pathLst>
            </a:custGeom>
            <a:solidFill>
              <a:srgbClr val="C4D6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833824" y="4911599"/>
              <a:ext cx="702945" cy="702945"/>
            </a:xfrm>
            <a:custGeom>
              <a:avLst/>
              <a:gdLst/>
              <a:ahLst/>
              <a:cxnLst/>
              <a:rect l="l" t="t" r="r" b="b"/>
              <a:pathLst>
                <a:path w="702945" h="702945">
                  <a:moveTo>
                    <a:pt x="351282" y="23418"/>
                  </a:moveTo>
                  <a:lnTo>
                    <a:pt x="403078" y="27460"/>
                  </a:lnTo>
                  <a:lnTo>
                    <a:pt x="452888" y="39385"/>
                  </a:lnTo>
                  <a:lnTo>
                    <a:pt x="499984" y="58891"/>
                  </a:lnTo>
                  <a:lnTo>
                    <a:pt x="543637" y="85677"/>
                  </a:lnTo>
                  <a:lnTo>
                    <a:pt x="583120" y="119443"/>
                  </a:lnTo>
                  <a:lnTo>
                    <a:pt x="616886" y="158926"/>
                  </a:lnTo>
                  <a:lnTo>
                    <a:pt x="643672" y="202579"/>
                  </a:lnTo>
                  <a:lnTo>
                    <a:pt x="663178" y="249675"/>
                  </a:lnTo>
                  <a:lnTo>
                    <a:pt x="675103" y="299485"/>
                  </a:lnTo>
                  <a:lnTo>
                    <a:pt x="679145" y="351281"/>
                  </a:lnTo>
                  <a:lnTo>
                    <a:pt x="675103" y="403077"/>
                  </a:lnTo>
                  <a:lnTo>
                    <a:pt x="663178" y="452884"/>
                  </a:lnTo>
                  <a:lnTo>
                    <a:pt x="643672" y="499976"/>
                  </a:lnTo>
                  <a:lnTo>
                    <a:pt x="616886" y="543626"/>
                  </a:lnTo>
                  <a:lnTo>
                    <a:pt x="583120" y="583107"/>
                  </a:lnTo>
                  <a:lnTo>
                    <a:pt x="543637" y="616874"/>
                  </a:lnTo>
                  <a:lnTo>
                    <a:pt x="499984" y="643664"/>
                  </a:lnTo>
                  <a:lnTo>
                    <a:pt x="452888" y="663174"/>
                  </a:lnTo>
                  <a:lnTo>
                    <a:pt x="403078" y="675102"/>
                  </a:lnTo>
                  <a:lnTo>
                    <a:pt x="351282" y="679145"/>
                  </a:lnTo>
                  <a:lnTo>
                    <a:pt x="299485" y="675102"/>
                  </a:lnTo>
                  <a:lnTo>
                    <a:pt x="249675" y="663174"/>
                  </a:lnTo>
                  <a:lnTo>
                    <a:pt x="202579" y="643664"/>
                  </a:lnTo>
                  <a:lnTo>
                    <a:pt x="158926" y="616874"/>
                  </a:lnTo>
                  <a:lnTo>
                    <a:pt x="119443" y="583107"/>
                  </a:lnTo>
                  <a:lnTo>
                    <a:pt x="85677" y="543626"/>
                  </a:lnTo>
                  <a:lnTo>
                    <a:pt x="58891" y="499976"/>
                  </a:lnTo>
                  <a:lnTo>
                    <a:pt x="39385" y="452884"/>
                  </a:lnTo>
                  <a:lnTo>
                    <a:pt x="27460" y="403077"/>
                  </a:lnTo>
                  <a:lnTo>
                    <a:pt x="23418" y="351281"/>
                  </a:lnTo>
                  <a:lnTo>
                    <a:pt x="27460" y="299485"/>
                  </a:lnTo>
                  <a:lnTo>
                    <a:pt x="39385" y="249675"/>
                  </a:lnTo>
                  <a:lnTo>
                    <a:pt x="58891" y="202579"/>
                  </a:lnTo>
                  <a:lnTo>
                    <a:pt x="85677" y="158926"/>
                  </a:lnTo>
                  <a:lnTo>
                    <a:pt x="119443" y="119443"/>
                  </a:lnTo>
                  <a:lnTo>
                    <a:pt x="158926" y="85677"/>
                  </a:lnTo>
                  <a:lnTo>
                    <a:pt x="202579" y="58891"/>
                  </a:lnTo>
                  <a:lnTo>
                    <a:pt x="249675" y="39385"/>
                  </a:lnTo>
                  <a:lnTo>
                    <a:pt x="299485" y="27460"/>
                  </a:lnTo>
                  <a:lnTo>
                    <a:pt x="351282" y="23418"/>
                  </a:lnTo>
                </a:path>
                <a:path w="702945" h="702945">
                  <a:moveTo>
                    <a:pt x="351282" y="0"/>
                  </a:moveTo>
                  <a:lnTo>
                    <a:pt x="303615" y="3206"/>
                  </a:lnTo>
                  <a:lnTo>
                    <a:pt x="257898" y="12548"/>
                  </a:lnTo>
                  <a:lnTo>
                    <a:pt x="214548" y="27605"/>
                  </a:lnTo>
                  <a:lnTo>
                    <a:pt x="173984" y="47960"/>
                  </a:lnTo>
                  <a:lnTo>
                    <a:pt x="136625" y="73194"/>
                  </a:lnTo>
                  <a:lnTo>
                    <a:pt x="102889" y="102889"/>
                  </a:lnTo>
                  <a:lnTo>
                    <a:pt x="73194" y="136625"/>
                  </a:lnTo>
                  <a:lnTo>
                    <a:pt x="47960" y="173984"/>
                  </a:lnTo>
                  <a:lnTo>
                    <a:pt x="27605" y="214548"/>
                  </a:lnTo>
                  <a:lnTo>
                    <a:pt x="12548" y="257898"/>
                  </a:lnTo>
                  <a:lnTo>
                    <a:pt x="3206" y="303615"/>
                  </a:lnTo>
                  <a:lnTo>
                    <a:pt x="0" y="351281"/>
                  </a:lnTo>
                  <a:lnTo>
                    <a:pt x="3206" y="398948"/>
                  </a:lnTo>
                  <a:lnTo>
                    <a:pt x="12548" y="444665"/>
                  </a:lnTo>
                  <a:lnTo>
                    <a:pt x="27605" y="488015"/>
                  </a:lnTo>
                  <a:lnTo>
                    <a:pt x="47960" y="528579"/>
                  </a:lnTo>
                  <a:lnTo>
                    <a:pt x="73194" y="565938"/>
                  </a:lnTo>
                  <a:lnTo>
                    <a:pt x="102889" y="599674"/>
                  </a:lnTo>
                  <a:lnTo>
                    <a:pt x="136625" y="629369"/>
                  </a:lnTo>
                  <a:lnTo>
                    <a:pt x="173984" y="654603"/>
                  </a:lnTo>
                  <a:lnTo>
                    <a:pt x="214548" y="674958"/>
                  </a:lnTo>
                  <a:lnTo>
                    <a:pt x="257898" y="690015"/>
                  </a:lnTo>
                  <a:lnTo>
                    <a:pt x="303615" y="699357"/>
                  </a:lnTo>
                  <a:lnTo>
                    <a:pt x="351282" y="702563"/>
                  </a:lnTo>
                  <a:lnTo>
                    <a:pt x="398948" y="699357"/>
                  </a:lnTo>
                  <a:lnTo>
                    <a:pt x="444665" y="690015"/>
                  </a:lnTo>
                  <a:lnTo>
                    <a:pt x="488015" y="674958"/>
                  </a:lnTo>
                  <a:lnTo>
                    <a:pt x="528579" y="654603"/>
                  </a:lnTo>
                  <a:lnTo>
                    <a:pt x="565938" y="629369"/>
                  </a:lnTo>
                  <a:lnTo>
                    <a:pt x="599674" y="599674"/>
                  </a:lnTo>
                  <a:lnTo>
                    <a:pt x="629369" y="565938"/>
                  </a:lnTo>
                  <a:lnTo>
                    <a:pt x="654603" y="528579"/>
                  </a:lnTo>
                  <a:lnTo>
                    <a:pt x="674958" y="488015"/>
                  </a:lnTo>
                  <a:lnTo>
                    <a:pt x="690015" y="444665"/>
                  </a:lnTo>
                  <a:lnTo>
                    <a:pt x="699357" y="398948"/>
                  </a:lnTo>
                  <a:lnTo>
                    <a:pt x="702564" y="351281"/>
                  </a:lnTo>
                  <a:lnTo>
                    <a:pt x="699357" y="303615"/>
                  </a:lnTo>
                  <a:lnTo>
                    <a:pt x="690015" y="257898"/>
                  </a:lnTo>
                  <a:lnTo>
                    <a:pt x="674958" y="214548"/>
                  </a:lnTo>
                  <a:lnTo>
                    <a:pt x="654603" y="173984"/>
                  </a:lnTo>
                  <a:lnTo>
                    <a:pt x="629369" y="136625"/>
                  </a:lnTo>
                  <a:lnTo>
                    <a:pt x="599674" y="102889"/>
                  </a:lnTo>
                  <a:lnTo>
                    <a:pt x="565938" y="73194"/>
                  </a:lnTo>
                  <a:lnTo>
                    <a:pt x="528579" y="47960"/>
                  </a:lnTo>
                  <a:lnTo>
                    <a:pt x="488015" y="27605"/>
                  </a:lnTo>
                  <a:lnTo>
                    <a:pt x="444665" y="12548"/>
                  </a:lnTo>
                  <a:lnTo>
                    <a:pt x="398948" y="3206"/>
                  </a:lnTo>
                  <a:lnTo>
                    <a:pt x="351282" y="0"/>
                  </a:lnTo>
                  <a:close/>
                </a:path>
              </a:pathLst>
            </a:custGeom>
            <a:ln w="25400">
              <a:solidFill>
                <a:srgbClr val="C4D6C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068247" y="5026887"/>
              <a:ext cx="312420" cy="481330"/>
            </a:xfrm>
            <a:custGeom>
              <a:avLst/>
              <a:gdLst/>
              <a:ahLst/>
              <a:cxnLst/>
              <a:rect l="l" t="t" r="r" b="b"/>
              <a:pathLst>
                <a:path w="312420" h="481329">
                  <a:moveTo>
                    <a:pt x="42672" y="0"/>
                  </a:moveTo>
                  <a:lnTo>
                    <a:pt x="37363" y="0"/>
                  </a:lnTo>
                  <a:lnTo>
                    <a:pt x="35115" y="0"/>
                  </a:lnTo>
                  <a:lnTo>
                    <a:pt x="32829" y="393"/>
                  </a:lnTo>
                  <a:lnTo>
                    <a:pt x="23279" y="3898"/>
                  </a:lnTo>
                  <a:lnTo>
                    <a:pt x="18237" y="10756"/>
                  </a:lnTo>
                  <a:lnTo>
                    <a:pt x="0" y="397814"/>
                  </a:lnTo>
                  <a:lnTo>
                    <a:pt x="4064" y="404914"/>
                  </a:lnTo>
                  <a:lnTo>
                    <a:pt x="13639" y="409930"/>
                  </a:lnTo>
                  <a:lnTo>
                    <a:pt x="16751" y="410667"/>
                  </a:lnTo>
                  <a:lnTo>
                    <a:pt x="24053" y="410667"/>
                  </a:lnTo>
                  <a:lnTo>
                    <a:pt x="28219" y="409320"/>
                  </a:lnTo>
                  <a:lnTo>
                    <a:pt x="109766" y="347091"/>
                  </a:lnTo>
                  <a:lnTo>
                    <a:pt x="155930" y="472820"/>
                  </a:lnTo>
                  <a:lnTo>
                    <a:pt x="159575" y="476770"/>
                  </a:lnTo>
                  <a:lnTo>
                    <a:pt x="166865" y="480148"/>
                  </a:lnTo>
                  <a:lnTo>
                    <a:pt x="169672" y="480745"/>
                  </a:lnTo>
                  <a:lnTo>
                    <a:pt x="174752" y="480745"/>
                  </a:lnTo>
                  <a:lnTo>
                    <a:pt x="226961" y="462013"/>
                  </a:lnTo>
                  <a:lnTo>
                    <a:pt x="239725" y="444630"/>
                  </a:lnTo>
                  <a:lnTo>
                    <a:pt x="238544" y="436968"/>
                  </a:lnTo>
                  <a:lnTo>
                    <a:pt x="194170" y="316103"/>
                  </a:lnTo>
                  <a:lnTo>
                    <a:pt x="299821" y="310591"/>
                  </a:lnTo>
                  <a:lnTo>
                    <a:pt x="306476" y="305841"/>
                  </a:lnTo>
                  <a:lnTo>
                    <a:pt x="312166" y="291782"/>
                  </a:lnTo>
                  <a:lnTo>
                    <a:pt x="310667" y="283730"/>
                  </a:lnTo>
                  <a:lnTo>
                    <a:pt x="47879" y="2171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FFC8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624466" y="3759367"/>
            <a:ext cx="2186554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80895" algn="l"/>
              </a:tabLst>
            </a:pPr>
            <a:r>
              <a:rPr sz="4800" spc="-10" dirty="0">
                <a:solidFill>
                  <a:srgbClr val="FFFFFF"/>
                </a:solidFill>
                <a:latin typeface="Trebuchet MS" panose="020B0603020202020204" pitchFamily="34" charset="0"/>
                <a:cs typeface="Bebas Neue Regular"/>
              </a:rPr>
              <a:t>3.15.22</a:t>
            </a:r>
            <a:r>
              <a:rPr sz="4800" dirty="0">
                <a:solidFill>
                  <a:srgbClr val="FFFFFF"/>
                </a:solidFill>
                <a:latin typeface="Bebas Neue Regular"/>
                <a:cs typeface="Bebas Neue Regular"/>
              </a:rPr>
              <a:t>	</a:t>
            </a:r>
            <a:endParaRPr sz="4800" dirty="0">
              <a:latin typeface="Bebas Neue Regular"/>
              <a:cs typeface="Bebas Neue Regular"/>
            </a:endParaRPr>
          </a:p>
        </p:txBody>
      </p:sp>
      <p:pic>
        <p:nvPicPr>
          <p:cNvPr id="42" name="object 4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12963" y="3009448"/>
            <a:ext cx="657504" cy="657491"/>
          </a:xfrm>
          <a:prstGeom prst="rect">
            <a:avLst/>
          </a:prstGeom>
        </p:spPr>
      </p:pic>
      <p:sp>
        <p:nvSpPr>
          <p:cNvPr id="43" name="object 43"/>
          <p:cNvSpPr txBox="1"/>
          <p:nvPr/>
        </p:nvSpPr>
        <p:spPr>
          <a:xfrm>
            <a:off x="5118370" y="3749061"/>
            <a:ext cx="243049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spc="-25" dirty="0">
                <a:solidFill>
                  <a:srgbClr val="FFFFFF"/>
                </a:solidFill>
                <a:latin typeface="Trebuchet MS" panose="020B0603020202020204" pitchFamily="34" charset="0"/>
                <a:cs typeface="Bebas Neue Regular"/>
              </a:rPr>
              <a:t>Location</a:t>
            </a:r>
            <a:endParaRPr sz="4800" dirty="0">
              <a:latin typeface="Trebuchet MS" panose="020B0603020202020204" pitchFamily="34" charset="0"/>
              <a:cs typeface="Bebas Neue Regular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1324514" y="3018788"/>
            <a:ext cx="590550" cy="638810"/>
            <a:chOff x="1324514" y="3018788"/>
            <a:chExt cx="590550" cy="638810"/>
          </a:xfrm>
        </p:grpSpPr>
        <p:sp>
          <p:nvSpPr>
            <p:cNvPr id="45" name="object 45"/>
            <p:cNvSpPr/>
            <p:nvPr/>
          </p:nvSpPr>
          <p:spPr>
            <a:xfrm>
              <a:off x="1324508" y="3018789"/>
              <a:ext cx="590550" cy="638810"/>
            </a:xfrm>
            <a:custGeom>
              <a:avLst/>
              <a:gdLst/>
              <a:ahLst/>
              <a:cxnLst/>
              <a:rect l="l" t="t" r="r" b="b"/>
              <a:pathLst>
                <a:path w="590550" h="638810">
                  <a:moveTo>
                    <a:pt x="419442" y="47752"/>
                  </a:moveTo>
                  <a:lnTo>
                    <a:pt x="415251" y="43561"/>
                  </a:lnTo>
                  <a:lnTo>
                    <a:pt x="174688" y="43561"/>
                  </a:lnTo>
                  <a:lnTo>
                    <a:pt x="170484" y="47752"/>
                  </a:lnTo>
                  <a:lnTo>
                    <a:pt x="170484" y="58102"/>
                  </a:lnTo>
                  <a:lnTo>
                    <a:pt x="174688" y="62306"/>
                  </a:lnTo>
                  <a:lnTo>
                    <a:pt x="410070" y="62306"/>
                  </a:lnTo>
                  <a:lnTo>
                    <a:pt x="415251" y="62306"/>
                  </a:lnTo>
                  <a:lnTo>
                    <a:pt x="419442" y="58102"/>
                  </a:lnTo>
                  <a:lnTo>
                    <a:pt x="419442" y="47752"/>
                  </a:lnTo>
                  <a:close/>
                </a:path>
                <a:path w="590550" h="638810">
                  <a:moveTo>
                    <a:pt x="589927" y="91503"/>
                  </a:moveTo>
                  <a:lnTo>
                    <a:pt x="586155" y="72859"/>
                  </a:lnTo>
                  <a:lnTo>
                    <a:pt x="575868" y="57619"/>
                  </a:lnTo>
                  <a:lnTo>
                    <a:pt x="560616" y="47332"/>
                  </a:lnTo>
                  <a:lnTo>
                    <a:pt x="541972" y="43561"/>
                  </a:lnTo>
                  <a:lnTo>
                    <a:pt x="467969" y="43561"/>
                  </a:lnTo>
                  <a:lnTo>
                    <a:pt x="467969" y="4203"/>
                  </a:lnTo>
                  <a:lnTo>
                    <a:pt x="463778" y="0"/>
                  </a:lnTo>
                  <a:lnTo>
                    <a:pt x="453415" y="0"/>
                  </a:lnTo>
                  <a:lnTo>
                    <a:pt x="449224" y="4203"/>
                  </a:lnTo>
                  <a:lnTo>
                    <a:pt x="449224" y="47752"/>
                  </a:lnTo>
                  <a:lnTo>
                    <a:pt x="449224" y="58115"/>
                  </a:lnTo>
                  <a:lnTo>
                    <a:pt x="449224" y="107886"/>
                  </a:lnTo>
                  <a:lnTo>
                    <a:pt x="453415" y="112077"/>
                  </a:lnTo>
                  <a:lnTo>
                    <a:pt x="458597" y="112077"/>
                  </a:lnTo>
                  <a:lnTo>
                    <a:pt x="463778" y="112077"/>
                  </a:lnTo>
                  <a:lnTo>
                    <a:pt x="467969" y="107886"/>
                  </a:lnTo>
                  <a:lnTo>
                    <a:pt x="467969" y="62306"/>
                  </a:lnTo>
                  <a:lnTo>
                    <a:pt x="541972" y="62306"/>
                  </a:lnTo>
                  <a:lnTo>
                    <a:pt x="553326" y="64604"/>
                  </a:lnTo>
                  <a:lnTo>
                    <a:pt x="562610" y="70866"/>
                  </a:lnTo>
                  <a:lnTo>
                    <a:pt x="568871" y="80149"/>
                  </a:lnTo>
                  <a:lnTo>
                    <a:pt x="571169" y="91503"/>
                  </a:lnTo>
                  <a:lnTo>
                    <a:pt x="571169" y="222338"/>
                  </a:lnTo>
                  <a:lnTo>
                    <a:pt x="571169" y="251866"/>
                  </a:lnTo>
                  <a:lnTo>
                    <a:pt x="571169" y="590511"/>
                  </a:lnTo>
                  <a:lnTo>
                    <a:pt x="568871" y="601865"/>
                  </a:lnTo>
                  <a:lnTo>
                    <a:pt x="562610" y="611149"/>
                  </a:lnTo>
                  <a:lnTo>
                    <a:pt x="553326" y="617410"/>
                  </a:lnTo>
                  <a:lnTo>
                    <a:pt x="541972" y="619709"/>
                  </a:lnTo>
                  <a:lnTo>
                    <a:pt x="47955" y="619709"/>
                  </a:lnTo>
                  <a:lnTo>
                    <a:pt x="36601" y="617410"/>
                  </a:lnTo>
                  <a:lnTo>
                    <a:pt x="27317" y="611149"/>
                  </a:lnTo>
                  <a:lnTo>
                    <a:pt x="21056" y="601865"/>
                  </a:lnTo>
                  <a:lnTo>
                    <a:pt x="18757" y="590511"/>
                  </a:lnTo>
                  <a:lnTo>
                    <a:pt x="18757" y="251866"/>
                  </a:lnTo>
                  <a:lnTo>
                    <a:pt x="571169" y="251866"/>
                  </a:lnTo>
                  <a:lnTo>
                    <a:pt x="571169" y="222338"/>
                  </a:lnTo>
                  <a:lnTo>
                    <a:pt x="18757" y="222338"/>
                  </a:lnTo>
                  <a:lnTo>
                    <a:pt x="18757" y="91503"/>
                  </a:lnTo>
                  <a:lnTo>
                    <a:pt x="21056" y="80149"/>
                  </a:lnTo>
                  <a:lnTo>
                    <a:pt x="27317" y="70866"/>
                  </a:lnTo>
                  <a:lnTo>
                    <a:pt x="36601" y="64604"/>
                  </a:lnTo>
                  <a:lnTo>
                    <a:pt x="47955" y="62306"/>
                  </a:lnTo>
                  <a:lnTo>
                    <a:pt x="121958" y="62306"/>
                  </a:lnTo>
                  <a:lnTo>
                    <a:pt x="121958" y="107886"/>
                  </a:lnTo>
                  <a:lnTo>
                    <a:pt x="126149" y="112077"/>
                  </a:lnTo>
                  <a:lnTo>
                    <a:pt x="131330" y="112077"/>
                  </a:lnTo>
                  <a:lnTo>
                    <a:pt x="136512" y="112077"/>
                  </a:lnTo>
                  <a:lnTo>
                    <a:pt x="140703" y="107886"/>
                  </a:lnTo>
                  <a:lnTo>
                    <a:pt x="140703" y="58115"/>
                  </a:lnTo>
                  <a:lnTo>
                    <a:pt x="140703" y="47752"/>
                  </a:lnTo>
                  <a:lnTo>
                    <a:pt x="140703" y="4203"/>
                  </a:lnTo>
                  <a:lnTo>
                    <a:pt x="136512" y="0"/>
                  </a:lnTo>
                  <a:lnTo>
                    <a:pt x="126149" y="0"/>
                  </a:lnTo>
                  <a:lnTo>
                    <a:pt x="121958" y="4203"/>
                  </a:lnTo>
                  <a:lnTo>
                    <a:pt x="121958" y="43561"/>
                  </a:lnTo>
                  <a:lnTo>
                    <a:pt x="47955" y="43561"/>
                  </a:lnTo>
                  <a:lnTo>
                    <a:pt x="29311" y="47332"/>
                  </a:lnTo>
                  <a:lnTo>
                    <a:pt x="14058" y="57619"/>
                  </a:lnTo>
                  <a:lnTo>
                    <a:pt x="3771" y="72859"/>
                  </a:lnTo>
                  <a:lnTo>
                    <a:pt x="0" y="91503"/>
                  </a:lnTo>
                  <a:lnTo>
                    <a:pt x="0" y="590511"/>
                  </a:lnTo>
                  <a:lnTo>
                    <a:pt x="3771" y="609155"/>
                  </a:lnTo>
                  <a:lnTo>
                    <a:pt x="14058" y="624395"/>
                  </a:lnTo>
                  <a:lnTo>
                    <a:pt x="29311" y="634682"/>
                  </a:lnTo>
                  <a:lnTo>
                    <a:pt x="47955" y="638454"/>
                  </a:lnTo>
                  <a:lnTo>
                    <a:pt x="541972" y="638454"/>
                  </a:lnTo>
                  <a:lnTo>
                    <a:pt x="560616" y="634682"/>
                  </a:lnTo>
                  <a:lnTo>
                    <a:pt x="575868" y="624395"/>
                  </a:lnTo>
                  <a:lnTo>
                    <a:pt x="586155" y="609155"/>
                  </a:lnTo>
                  <a:lnTo>
                    <a:pt x="589927" y="590511"/>
                  </a:lnTo>
                  <a:lnTo>
                    <a:pt x="589927" y="91503"/>
                  </a:lnTo>
                  <a:close/>
                </a:path>
              </a:pathLst>
            </a:custGeom>
            <a:solidFill>
              <a:srgbClr val="C4D6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373517" y="3288029"/>
              <a:ext cx="492125" cy="323850"/>
            </a:xfrm>
            <a:custGeom>
              <a:avLst/>
              <a:gdLst/>
              <a:ahLst/>
              <a:cxnLst/>
              <a:rect l="l" t="t" r="r" b="b"/>
              <a:pathLst>
                <a:path w="492125" h="323850">
                  <a:moveTo>
                    <a:pt x="93548" y="231140"/>
                  </a:moveTo>
                  <a:lnTo>
                    <a:pt x="0" y="231140"/>
                  </a:lnTo>
                  <a:lnTo>
                    <a:pt x="0" y="236220"/>
                  </a:lnTo>
                  <a:lnTo>
                    <a:pt x="0" y="318770"/>
                  </a:lnTo>
                  <a:lnTo>
                    <a:pt x="0" y="323850"/>
                  </a:lnTo>
                  <a:lnTo>
                    <a:pt x="93548" y="323850"/>
                  </a:lnTo>
                  <a:lnTo>
                    <a:pt x="93548" y="318770"/>
                  </a:lnTo>
                  <a:lnTo>
                    <a:pt x="5600" y="318770"/>
                  </a:lnTo>
                  <a:lnTo>
                    <a:pt x="5600" y="236220"/>
                  </a:lnTo>
                  <a:lnTo>
                    <a:pt x="87960" y="236220"/>
                  </a:lnTo>
                  <a:lnTo>
                    <a:pt x="87960" y="318465"/>
                  </a:lnTo>
                  <a:lnTo>
                    <a:pt x="93548" y="318465"/>
                  </a:lnTo>
                  <a:lnTo>
                    <a:pt x="93548" y="236220"/>
                  </a:lnTo>
                  <a:lnTo>
                    <a:pt x="93548" y="231140"/>
                  </a:lnTo>
                  <a:close/>
                </a:path>
                <a:path w="492125" h="323850">
                  <a:moveTo>
                    <a:pt x="93548" y="120688"/>
                  </a:moveTo>
                  <a:lnTo>
                    <a:pt x="87960" y="120688"/>
                  </a:lnTo>
                  <a:lnTo>
                    <a:pt x="87960" y="203034"/>
                  </a:lnTo>
                  <a:lnTo>
                    <a:pt x="93548" y="203034"/>
                  </a:lnTo>
                  <a:lnTo>
                    <a:pt x="93548" y="120688"/>
                  </a:lnTo>
                  <a:close/>
                </a:path>
                <a:path w="492125" h="323850">
                  <a:moveTo>
                    <a:pt x="93548" y="115570"/>
                  </a:moveTo>
                  <a:lnTo>
                    <a:pt x="0" y="115570"/>
                  </a:lnTo>
                  <a:lnTo>
                    <a:pt x="0" y="120650"/>
                  </a:lnTo>
                  <a:lnTo>
                    <a:pt x="0" y="203200"/>
                  </a:lnTo>
                  <a:lnTo>
                    <a:pt x="0" y="208280"/>
                  </a:lnTo>
                  <a:lnTo>
                    <a:pt x="93548" y="208280"/>
                  </a:lnTo>
                  <a:lnTo>
                    <a:pt x="93548" y="203200"/>
                  </a:lnTo>
                  <a:lnTo>
                    <a:pt x="5600" y="203200"/>
                  </a:lnTo>
                  <a:lnTo>
                    <a:pt x="5600" y="120650"/>
                  </a:lnTo>
                  <a:lnTo>
                    <a:pt x="93548" y="120650"/>
                  </a:lnTo>
                  <a:lnTo>
                    <a:pt x="93548" y="115570"/>
                  </a:lnTo>
                  <a:close/>
                </a:path>
                <a:path w="492125" h="323850">
                  <a:moveTo>
                    <a:pt x="93548" y="5245"/>
                  </a:moveTo>
                  <a:lnTo>
                    <a:pt x="87960" y="5245"/>
                  </a:lnTo>
                  <a:lnTo>
                    <a:pt x="87960" y="87604"/>
                  </a:lnTo>
                  <a:lnTo>
                    <a:pt x="93548" y="87604"/>
                  </a:lnTo>
                  <a:lnTo>
                    <a:pt x="93548" y="5245"/>
                  </a:lnTo>
                  <a:close/>
                </a:path>
                <a:path w="492125" h="323850">
                  <a:moveTo>
                    <a:pt x="93548" y="0"/>
                  </a:moveTo>
                  <a:lnTo>
                    <a:pt x="0" y="0"/>
                  </a:lnTo>
                  <a:lnTo>
                    <a:pt x="0" y="5080"/>
                  </a:lnTo>
                  <a:lnTo>
                    <a:pt x="0" y="87630"/>
                  </a:lnTo>
                  <a:lnTo>
                    <a:pt x="0" y="92710"/>
                  </a:lnTo>
                  <a:lnTo>
                    <a:pt x="93548" y="92710"/>
                  </a:lnTo>
                  <a:lnTo>
                    <a:pt x="93548" y="87630"/>
                  </a:lnTo>
                  <a:lnTo>
                    <a:pt x="5600" y="87630"/>
                  </a:lnTo>
                  <a:lnTo>
                    <a:pt x="5600" y="5080"/>
                  </a:lnTo>
                  <a:lnTo>
                    <a:pt x="93548" y="5080"/>
                  </a:lnTo>
                  <a:lnTo>
                    <a:pt x="93548" y="0"/>
                  </a:lnTo>
                  <a:close/>
                </a:path>
                <a:path w="492125" h="323850">
                  <a:moveTo>
                    <a:pt x="226339" y="231140"/>
                  </a:moveTo>
                  <a:lnTo>
                    <a:pt x="132791" y="231140"/>
                  </a:lnTo>
                  <a:lnTo>
                    <a:pt x="132791" y="236220"/>
                  </a:lnTo>
                  <a:lnTo>
                    <a:pt x="132791" y="318770"/>
                  </a:lnTo>
                  <a:lnTo>
                    <a:pt x="132791" y="323850"/>
                  </a:lnTo>
                  <a:lnTo>
                    <a:pt x="226339" y="323850"/>
                  </a:lnTo>
                  <a:lnTo>
                    <a:pt x="226339" y="318770"/>
                  </a:lnTo>
                  <a:lnTo>
                    <a:pt x="138391" y="318770"/>
                  </a:lnTo>
                  <a:lnTo>
                    <a:pt x="138391" y="236220"/>
                  </a:lnTo>
                  <a:lnTo>
                    <a:pt x="220751" y="236220"/>
                  </a:lnTo>
                  <a:lnTo>
                    <a:pt x="220751" y="318465"/>
                  </a:lnTo>
                  <a:lnTo>
                    <a:pt x="226339" y="318465"/>
                  </a:lnTo>
                  <a:lnTo>
                    <a:pt x="226339" y="236220"/>
                  </a:lnTo>
                  <a:lnTo>
                    <a:pt x="226339" y="231140"/>
                  </a:lnTo>
                  <a:close/>
                </a:path>
                <a:path w="492125" h="323850">
                  <a:moveTo>
                    <a:pt x="226339" y="120688"/>
                  </a:moveTo>
                  <a:lnTo>
                    <a:pt x="220751" y="120688"/>
                  </a:lnTo>
                  <a:lnTo>
                    <a:pt x="220751" y="203034"/>
                  </a:lnTo>
                  <a:lnTo>
                    <a:pt x="226339" y="203034"/>
                  </a:lnTo>
                  <a:lnTo>
                    <a:pt x="226339" y="120688"/>
                  </a:lnTo>
                  <a:close/>
                </a:path>
                <a:path w="492125" h="323850">
                  <a:moveTo>
                    <a:pt x="226339" y="115570"/>
                  </a:moveTo>
                  <a:lnTo>
                    <a:pt x="132791" y="115570"/>
                  </a:lnTo>
                  <a:lnTo>
                    <a:pt x="132791" y="120650"/>
                  </a:lnTo>
                  <a:lnTo>
                    <a:pt x="132791" y="203200"/>
                  </a:lnTo>
                  <a:lnTo>
                    <a:pt x="132791" y="208280"/>
                  </a:lnTo>
                  <a:lnTo>
                    <a:pt x="226339" y="208280"/>
                  </a:lnTo>
                  <a:lnTo>
                    <a:pt x="226339" y="203200"/>
                  </a:lnTo>
                  <a:lnTo>
                    <a:pt x="138391" y="203200"/>
                  </a:lnTo>
                  <a:lnTo>
                    <a:pt x="138391" y="120650"/>
                  </a:lnTo>
                  <a:lnTo>
                    <a:pt x="226339" y="120650"/>
                  </a:lnTo>
                  <a:lnTo>
                    <a:pt x="226339" y="115570"/>
                  </a:lnTo>
                  <a:close/>
                </a:path>
                <a:path w="492125" h="323850">
                  <a:moveTo>
                    <a:pt x="226339" y="5245"/>
                  </a:moveTo>
                  <a:lnTo>
                    <a:pt x="220751" y="5245"/>
                  </a:lnTo>
                  <a:lnTo>
                    <a:pt x="220751" y="87604"/>
                  </a:lnTo>
                  <a:lnTo>
                    <a:pt x="226339" y="87604"/>
                  </a:lnTo>
                  <a:lnTo>
                    <a:pt x="226339" y="5245"/>
                  </a:lnTo>
                  <a:close/>
                </a:path>
                <a:path w="492125" h="323850">
                  <a:moveTo>
                    <a:pt x="226339" y="0"/>
                  </a:moveTo>
                  <a:lnTo>
                    <a:pt x="132791" y="0"/>
                  </a:lnTo>
                  <a:lnTo>
                    <a:pt x="132791" y="5080"/>
                  </a:lnTo>
                  <a:lnTo>
                    <a:pt x="132791" y="87630"/>
                  </a:lnTo>
                  <a:lnTo>
                    <a:pt x="132791" y="92710"/>
                  </a:lnTo>
                  <a:lnTo>
                    <a:pt x="226339" y="92710"/>
                  </a:lnTo>
                  <a:lnTo>
                    <a:pt x="226339" y="87630"/>
                  </a:lnTo>
                  <a:lnTo>
                    <a:pt x="138391" y="87630"/>
                  </a:lnTo>
                  <a:lnTo>
                    <a:pt x="138391" y="5080"/>
                  </a:lnTo>
                  <a:lnTo>
                    <a:pt x="226339" y="5080"/>
                  </a:lnTo>
                  <a:lnTo>
                    <a:pt x="226339" y="0"/>
                  </a:lnTo>
                  <a:close/>
                </a:path>
                <a:path w="492125" h="323850">
                  <a:moveTo>
                    <a:pt x="359130" y="231140"/>
                  </a:moveTo>
                  <a:lnTo>
                    <a:pt x="265569" y="231140"/>
                  </a:lnTo>
                  <a:lnTo>
                    <a:pt x="265569" y="236220"/>
                  </a:lnTo>
                  <a:lnTo>
                    <a:pt x="265569" y="318770"/>
                  </a:lnTo>
                  <a:lnTo>
                    <a:pt x="265569" y="323850"/>
                  </a:lnTo>
                  <a:lnTo>
                    <a:pt x="359130" y="323850"/>
                  </a:lnTo>
                  <a:lnTo>
                    <a:pt x="359130" y="318770"/>
                  </a:lnTo>
                  <a:lnTo>
                    <a:pt x="271170" y="318770"/>
                  </a:lnTo>
                  <a:lnTo>
                    <a:pt x="271170" y="236220"/>
                  </a:lnTo>
                  <a:lnTo>
                    <a:pt x="353542" y="236220"/>
                  </a:lnTo>
                  <a:lnTo>
                    <a:pt x="353542" y="318465"/>
                  </a:lnTo>
                  <a:lnTo>
                    <a:pt x="359130" y="318465"/>
                  </a:lnTo>
                  <a:lnTo>
                    <a:pt x="359130" y="236220"/>
                  </a:lnTo>
                  <a:lnTo>
                    <a:pt x="359130" y="231140"/>
                  </a:lnTo>
                  <a:close/>
                </a:path>
                <a:path w="492125" h="323850">
                  <a:moveTo>
                    <a:pt x="359130" y="120688"/>
                  </a:moveTo>
                  <a:lnTo>
                    <a:pt x="353542" y="120688"/>
                  </a:lnTo>
                  <a:lnTo>
                    <a:pt x="353542" y="203034"/>
                  </a:lnTo>
                  <a:lnTo>
                    <a:pt x="359130" y="203034"/>
                  </a:lnTo>
                  <a:lnTo>
                    <a:pt x="359130" y="120688"/>
                  </a:lnTo>
                  <a:close/>
                </a:path>
                <a:path w="492125" h="323850">
                  <a:moveTo>
                    <a:pt x="359130" y="115570"/>
                  </a:moveTo>
                  <a:lnTo>
                    <a:pt x="265569" y="115570"/>
                  </a:lnTo>
                  <a:lnTo>
                    <a:pt x="265569" y="120650"/>
                  </a:lnTo>
                  <a:lnTo>
                    <a:pt x="265569" y="203200"/>
                  </a:lnTo>
                  <a:lnTo>
                    <a:pt x="265569" y="208280"/>
                  </a:lnTo>
                  <a:lnTo>
                    <a:pt x="359130" y="208280"/>
                  </a:lnTo>
                  <a:lnTo>
                    <a:pt x="359130" y="203200"/>
                  </a:lnTo>
                  <a:lnTo>
                    <a:pt x="271170" y="203200"/>
                  </a:lnTo>
                  <a:lnTo>
                    <a:pt x="271170" y="120650"/>
                  </a:lnTo>
                  <a:lnTo>
                    <a:pt x="359130" y="120650"/>
                  </a:lnTo>
                  <a:lnTo>
                    <a:pt x="359130" y="115570"/>
                  </a:lnTo>
                  <a:close/>
                </a:path>
                <a:path w="492125" h="323850">
                  <a:moveTo>
                    <a:pt x="359130" y="5245"/>
                  </a:moveTo>
                  <a:lnTo>
                    <a:pt x="353542" y="5245"/>
                  </a:lnTo>
                  <a:lnTo>
                    <a:pt x="353542" y="87604"/>
                  </a:lnTo>
                  <a:lnTo>
                    <a:pt x="359130" y="87604"/>
                  </a:lnTo>
                  <a:lnTo>
                    <a:pt x="359130" y="5245"/>
                  </a:lnTo>
                  <a:close/>
                </a:path>
                <a:path w="492125" h="323850">
                  <a:moveTo>
                    <a:pt x="359130" y="0"/>
                  </a:moveTo>
                  <a:lnTo>
                    <a:pt x="265569" y="0"/>
                  </a:lnTo>
                  <a:lnTo>
                    <a:pt x="265569" y="5080"/>
                  </a:lnTo>
                  <a:lnTo>
                    <a:pt x="265569" y="87630"/>
                  </a:lnTo>
                  <a:lnTo>
                    <a:pt x="265569" y="92710"/>
                  </a:lnTo>
                  <a:lnTo>
                    <a:pt x="359130" y="92710"/>
                  </a:lnTo>
                  <a:lnTo>
                    <a:pt x="359130" y="87630"/>
                  </a:lnTo>
                  <a:lnTo>
                    <a:pt x="271170" y="87630"/>
                  </a:lnTo>
                  <a:lnTo>
                    <a:pt x="271170" y="5080"/>
                  </a:lnTo>
                  <a:lnTo>
                    <a:pt x="359130" y="5080"/>
                  </a:lnTo>
                  <a:lnTo>
                    <a:pt x="359130" y="0"/>
                  </a:lnTo>
                  <a:close/>
                </a:path>
                <a:path w="492125" h="323850">
                  <a:moveTo>
                    <a:pt x="491921" y="231140"/>
                  </a:moveTo>
                  <a:lnTo>
                    <a:pt x="398373" y="231140"/>
                  </a:lnTo>
                  <a:lnTo>
                    <a:pt x="398373" y="236220"/>
                  </a:lnTo>
                  <a:lnTo>
                    <a:pt x="398373" y="318770"/>
                  </a:lnTo>
                  <a:lnTo>
                    <a:pt x="398373" y="323850"/>
                  </a:lnTo>
                  <a:lnTo>
                    <a:pt x="491921" y="323850"/>
                  </a:lnTo>
                  <a:lnTo>
                    <a:pt x="491921" y="318770"/>
                  </a:lnTo>
                  <a:lnTo>
                    <a:pt x="403961" y="318770"/>
                  </a:lnTo>
                  <a:lnTo>
                    <a:pt x="403961" y="236220"/>
                  </a:lnTo>
                  <a:lnTo>
                    <a:pt x="486321" y="236220"/>
                  </a:lnTo>
                  <a:lnTo>
                    <a:pt x="486321" y="318465"/>
                  </a:lnTo>
                  <a:lnTo>
                    <a:pt x="491921" y="318465"/>
                  </a:lnTo>
                  <a:lnTo>
                    <a:pt x="491921" y="236220"/>
                  </a:lnTo>
                  <a:lnTo>
                    <a:pt x="491921" y="231140"/>
                  </a:lnTo>
                  <a:close/>
                </a:path>
                <a:path w="492125" h="323850">
                  <a:moveTo>
                    <a:pt x="491921" y="120688"/>
                  </a:moveTo>
                  <a:lnTo>
                    <a:pt x="486321" y="120688"/>
                  </a:lnTo>
                  <a:lnTo>
                    <a:pt x="486321" y="203034"/>
                  </a:lnTo>
                  <a:lnTo>
                    <a:pt x="491921" y="203034"/>
                  </a:lnTo>
                  <a:lnTo>
                    <a:pt x="491921" y="120688"/>
                  </a:lnTo>
                  <a:close/>
                </a:path>
                <a:path w="492125" h="323850">
                  <a:moveTo>
                    <a:pt x="491921" y="115570"/>
                  </a:moveTo>
                  <a:lnTo>
                    <a:pt x="398373" y="115570"/>
                  </a:lnTo>
                  <a:lnTo>
                    <a:pt x="398373" y="120650"/>
                  </a:lnTo>
                  <a:lnTo>
                    <a:pt x="398373" y="203200"/>
                  </a:lnTo>
                  <a:lnTo>
                    <a:pt x="398373" y="208280"/>
                  </a:lnTo>
                  <a:lnTo>
                    <a:pt x="491921" y="208280"/>
                  </a:lnTo>
                  <a:lnTo>
                    <a:pt x="491921" y="203200"/>
                  </a:lnTo>
                  <a:lnTo>
                    <a:pt x="403961" y="203200"/>
                  </a:lnTo>
                  <a:lnTo>
                    <a:pt x="403961" y="120650"/>
                  </a:lnTo>
                  <a:lnTo>
                    <a:pt x="491921" y="120650"/>
                  </a:lnTo>
                  <a:lnTo>
                    <a:pt x="491921" y="115570"/>
                  </a:lnTo>
                  <a:close/>
                </a:path>
                <a:path w="492125" h="323850">
                  <a:moveTo>
                    <a:pt x="491921" y="5245"/>
                  </a:moveTo>
                  <a:lnTo>
                    <a:pt x="486321" y="5245"/>
                  </a:lnTo>
                  <a:lnTo>
                    <a:pt x="486321" y="87604"/>
                  </a:lnTo>
                  <a:lnTo>
                    <a:pt x="491921" y="87604"/>
                  </a:lnTo>
                  <a:lnTo>
                    <a:pt x="491921" y="5245"/>
                  </a:lnTo>
                  <a:close/>
                </a:path>
                <a:path w="492125" h="323850">
                  <a:moveTo>
                    <a:pt x="491921" y="0"/>
                  </a:moveTo>
                  <a:lnTo>
                    <a:pt x="398373" y="0"/>
                  </a:lnTo>
                  <a:lnTo>
                    <a:pt x="398373" y="5080"/>
                  </a:lnTo>
                  <a:lnTo>
                    <a:pt x="398373" y="87630"/>
                  </a:lnTo>
                  <a:lnTo>
                    <a:pt x="398373" y="92710"/>
                  </a:lnTo>
                  <a:lnTo>
                    <a:pt x="491921" y="92710"/>
                  </a:lnTo>
                  <a:lnTo>
                    <a:pt x="491921" y="87630"/>
                  </a:lnTo>
                  <a:lnTo>
                    <a:pt x="403961" y="87630"/>
                  </a:lnTo>
                  <a:lnTo>
                    <a:pt x="403961" y="5080"/>
                  </a:lnTo>
                  <a:lnTo>
                    <a:pt x="491921" y="5080"/>
                  </a:lnTo>
                  <a:lnTo>
                    <a:pt x="491921" y="0"/>
                  </a:lnTo>
                  <a:close/>
                </a:path>
              </a:pathLst>
            </a:custGeom>
            <a:solidFill>
              <a:srgbClr val="D7D9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355410" y="3172516"/>
              <a:ext cx="528320" cy="402590"/>
            </a:xfrm>
            <a:custGeom>
              <a:avLst/>
              <a:gdLst/>
              <a:ahLst/>
              <a:cxnLst/>
              <a:rect l="l" t="t" r="r" b="b"/>
              <a:pathLst>
                <a:path w="528319" h="402589">
                  <a:moveTo>
                    <a:pt x="507218" y="0"/>
                  </a:moveTo>
                  <a:lnTo>
                    <a:pt x="499524" y="1655"/>
                  </a:lnTo>
                  <a:lnTo>
                    <a:pt x="492821" y="6300"/>
                  </a:lnTo>
                  <a:lnTo>
                    <a:pt x="159180" y="353290"/>
                  </a:lnTo>
                  <a:lnTo>
                    <a:pt x="34351" y="239358"/>
                  </a:lnTo>
                  <a:lnTo>
                    <a:pt x="27363" y="235160"/>
                  </a:lnTo>
                  <a:lnTo>
                    <a:pt x="19577" y="234008"/>
                  </a:lnTo>
                  <a:lnTo>
                    <a:pt x="11925" y="235861"/>
                  </a:lnTo>
                  <a:lnTo>
                    <a:pt x="5345" y="240679"/>
                  </a:lnTo>
                  <a:lnTo>
                    <a:pt x="1149" y="247667"/>
                  </a:lnTo>
                  <a:lnTo>
                    <a:pt x="0" y="255454"/>
                  </a:lnTo>
                  <a:lnTo>
                    <a:pt x="1853" y="263105"/>
                  </a:lnTo>
                  <a:lnTo>
                    <a:pt x="6665" y="269686"/>
                  </a:lnTo>
                  <a:lnTo>
                    <a:pt x="150201" y="400699"/>
                  </a:lnTo>
                  <a:lnTo>
                    <a:pt x="155154" y="402477"/>
                  </a:lnTo>
                  <a:lnTo>
                    <a:pt x="160107" y="402477"/>
                  </a:lnTo>
                  <a:lnTo>
                    <a:pt x="165504" y="402477"/>
                  </a:lnTo>
                  <a:lnTo>
                    <a:pt x="170889" y="400356"/>
                  </a:lnTo>
                  <a:lnTo>
                    <a:pt x="522425" y="34761"/>
                  </a:lnTo>
                  <a:lnTo>
                    <a:pt x="526802" y="27880"/>
                  </a:lnTo>
                  <a:lnTo>
                    <a:pt x="528154" y="20126"/>
                  </a:lnTo>
                  <a:lnTo>
                    <a:pt x="526499" y="12431"/>
                  </a:lnTo>
                  <a:lnTo>
                    <a:pt x="521854" y="5729"/>
                  </a:lnTo>
                  <a:lnTo>
                    <a:pt x="514972" y="1351"/>
                  </a:lnTo>
                  <a:lnTo>
                    <a:pt x="507218" y="0"/>
                  </a:lnTo>
                  <a:close/>
                </a:path>
              </a:pathLst>
            </a:custGeom>
            <a:solidFill>
              <a:srgbClr val="FFC8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8" name="object 48"/>
          <p:cNvGrpSpPr/>
          <p:nvPr/>
        </p:nvGrpSpPr>
        <p:grpSpPr>
          <a:xfrm>
            <a:off x="5802120" y="2982214"/>
            <a:ext cx="537845" cy="681990"/>
            <a:chOff x="5802120" y="2982214"/>
            <a:chExt cx="537845" cy="681990"/>
          </a:xfrm>
        </p:grpSpPr>
        <p:sp>
          <p:nvSpPr>
            <p:cNvPr id="49" name="object 49"/>
            <p:cNvSpPr/>
            <p:nvPr/>
          </p:nvSpPr>
          <p:spPr>
            <a:xfrm>
              <a:off x="5808470" y="2988564"/>
              <a:ext cx="525145" cy="669290"/>
            </a:xfrm>
            <a:custGeom>
              <a:avLst/>
              <a:gdLst/>
              <a:ahLst/>
              <a:cxnLst/>
              <a:rect l="l" t="t" r="r" b="b"/>
              <a:pathLst>
                <a:path w="525145" h="669289">
                  <a:moveTo>
                    <a:pt x="262521" y="0"/>
                  </a:moveTo>
                  <a:lnTo>
                    <a:pt x="215394" y="4178"/>
                  </a:lnTo>
                  <a:lnTo>
                    <a:pt x="171012" y="16221"/>
                  </a:lnTo>
                  <a:lnTo>
                    <a:pt x="130125" y="35394"/>
                  </a:lnTo>
                  <a:lnTo>
                    <a:pt x="93477" y="60958"/>
                  </a:lnTo>
                  <a:lnTo>
                    <a:pt x="61818" y="92178"/>
                  </a:lnTo>
                  <a:lnTo>
                    <a:pt x="35893" y="128317"/>
                  </a:lnTo>
                  <a:lnTo>
                    <a:pt x="16450" y="168637"/>
                  </a:lnTo>
                  <a:lnTo>
                    <a:pt x="4237" y="212402"/>
                  </a:lnTo>
                  <a:lnTo>
                    <a:pt x="0" y="258876"/>
                  </a:lnTo>
                  <a:lnTo>
                    <a:pt x="1852" y="289485"/>
                  </a:lnTo>
                  <a:lnTo>
                    <a:pt x="16373" y="348864"/>
                  </a:lnTo>
                  <a:lnTo>
                    <a:pt x="52913" y="415578"/>
                  </a:lnTo>
                  <a:lnTo>
                    <a:pt x="87419" y="462514"/>
                  </a:lnTo>
                  <a:lnTo>
                    <a:pt x="127375" y="512652"/>
                  </a:lnTo>
                  <a:lnTo>
                    <a:pt x="167799" y="561031"/>
                  </a:lnTo>
                  <a:lnTo>
                    <a:pt x="203706" y="602688"/>
                  </a:lnTo>
                  <a:lnTo>
                    <a:pt x="230113" y="632660"/>
                  </a:lnTo>
                  <a:lnTo>
                    <a:pt x="262521" y="668667"/>
                  </a:lnTo>
                  <a:lnTo>
                    <a:pt x="283006" y="645985"/>
                  </a:lnTo>
                  <a:lnTo>
                    <a:pt x="294929" y="632660"/>
                  </a:lnTo>
                  <a:lnTo>
                    <a:pt x="299033" y="628002"/>
                  </a:lnTo>
                  <a:lnTo>
                    <a:pt x="262521" y="628002"/>
                  </a:lnTo>
                  <a:lnTo>
                    <a:pt x="163460" y="517778"/>
                  </a:lnTo>
                  <a:lnTo>
                    <a:pt x="108638" y="453582"/>
                  </a:lnTo>
                  <a:lnTo>
                    <a:pt x="78434" y="410705"/>
                  </a:lnTo>
                  <a:lnTo>
                    <a:pt x="53225" y="364439"/>
                  </a:lnTo>
                  <a:lnTo>
                    <a:pt x="34126" y="314020"/>
                  </a:lnTo>
                  <a:lnTo>
                    <a:pt x="27419" y="258876"/>
                  </a:lnTo>
                  <a:lnTo>
                    <a:pt x="32204" y="212211"/>
                  </a:lnTo>
                  <a:lnTo>
                    <a:pt x="45923" y="168720"/>
                  </a:lnTo>
                  <a:lnTo>
                    <a:pt x="67624" y="129342"/>
                  </a:lnTo>
                  <a:lnTo>
                    <a:pt x="96354" y="95018"/>
                  </a:lnTo>
                  <a:lnTo>
                    <a:pt x="131162" y="66686"/>
                  </a:lnTo>
                  <a:lnTo>
                    <a:pt x="171094" y="45285"/>
                  </a:lnTo>
                  <a:lnTo>
                    <a:pt x="215198" y="31756"/>
                  </a:lnTo>
                  <a:lnTo>
                    <a:pt x="262521" y="27038"/>
                  </a:lnTo>
                  <a:lnTo>
                    <a:pt x="377097" y="27038"/>
                  </a:lnTo>
                  <a:lnTo>
                    <a:pt x="354030" y="16221"/>
                  </a:lnTo>
                  <a:lnTo>
                    <a:pt x="309649" y="4178"/>
                  </a:lnTo>
                  <a:lnTo>
                    <a:pt x="262521" y="0"/>
                  </a:lnTo>
                  <a:close/>
                </a:path>
                <a:path w="525145" h="669289">
                  <a:moveTo>
                    <a:pt x="377097" y="27038"/>
                  </a:moveTo>
                  <a:lnTo>
                    <a:pt x="262521" y="27038"/>
                  </a:lnTo>
                  <a:lnTo>
                    <a:pt x="309837" y="31756"/>
                  </a:lnTo>
                  <a:lnTo>
                    <a:pt x="353938" y="45285"/>
                  </a:lnTo>
                  <a:lnTo>
                    <a:pt x="393869" y="66686"/>
                  </a:lnTo>
                  <a:lnTo>
                    <a:pt x="428678" y="95018"/>
                  </a:lnTo>
                  <a:lnTo>
                    <a:pt x="457412" y="129342"/>
                  </a:lnTo>
                  <a:lnTo>
                    <a:pt x="479116" y="168720"/>
                  </a:lnTo>
                  <a:lnTo>
                    <a:pt x="492838" y="212211"/>
                  </a:lnTo>
                  <a:lnTo>
                    <a:pt x="497624" y="258876"/>
                  </a:lnTo>
                  <a:lnTo>
                    <a:pt x="495909" y="286940"/>
                  </a:lnTo>
                  <a:lnTo>
                    <a:pt x="482804" y="339919"/>
                  </a:lnTo>
                  <a:lnTo>
                    <a:pt x="422661" y="437232"/>
                  </a:lnTo>
                  <a:lnTo>
                    <a:pt x="352544" y="524319"/>
                  </a:lnTo>
                  <a:lnTo>
                    <a:pt x="289739" y="597357"/>
                  </a:lnTo>
                  <a:lnTo>
                    <a:pt x="262521" y="628002"/>
                  </a:lnTo>
                  <a:lnTo>
                    <a:pt x="299033" y="628002"/>
                  </a:lnTo>
                  <a:lnTo>
                    <a:pt x="357241" y="561030"/>
                  </a:lnTo>
                  <a:lnTo>
                    <a:pt x="397664" y="512650"/>
                  </a:lnTo>
                  <a:lnTo>
                    <a:pt x="437622" y="462509"/>
                  </a:lnTo>
                  <a:lnTo>
                    <a:pt x="472133" y="415570"/>
                  </a:lnTo>
                  <a:lnTo>
                    <a:pt x="496214" y="376796"/>
                  </a:lnTo>
                  <a:lnTo>
                    <a:pt x="517701" y="319555"/>
                  </a:lnTo>
                  <a:lnTo>
                    <a:pt x="525043" y="258876"/>
                  </a:lnTo>
                  <a:lnTo>
                    <a:pt x="520806" y="212402"/>
                  </a:lnTo>
                  <a:lnTo>
                    <a:pt x="508592" y="168637"/>
                  </a:lnTo>
                  <a:lnTo>
                    <a:pt x="489149" y="128317"/>
                  </a:lnTo>
                  <a:lnTo>
                    <a:pt x="463225" y="92178"/>
                  </a:lnTo>
                  <a:lnTo>
                    <a:pt x="431565" y="60958"/>
                  </a:lnTo>
                  <a:lnTo>
                    <a:pt x="394918" y="35394"/>
                  </a:lnTo>
                  <a:lnTo>
                    <a:pt x="377097" y="27038"/>
                  </a:lnTo>
                  <a:close/>
                </a:path>
              </a:pathLst>
            </a:custGeom>
            <a:solidFill>
              <a:srgbClr val="C4D6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808470" y="2988564"/>
              <a:ext cx="525145" cy="669290"/>
            </a:xfrm>
            <a:custGeom>
              <a:avLst/>
              <a:gdLst/>
              <a:ahLst/>
              <a:cxnLst/>
              <a:rect l="l" t="t" r="r" b="b"/>
              <a:pathLst>
                <a:path w="525145" h="669289">
                  <a:moveTo>
                    <a:pt x="262521" y="27038"/>
                  </a:moveTo>
                  <a:lnTo>
                    <a:pt x="309837" y="31756"/>
                  </a:lnTo>
                  <a:lnTo>
                    <a:pt x="353938" y="45285"/>
                  </a:lnTo>
                  <a:lnTo>
                    <a:pt x="393869" y="66686"/>
                  </a:lnTo>
                  <a:lnTo>
                    <a:pt x="428678" y="95018"/>
                  </a:lnTo>
                  <a:lnTo>
                    <a:pt x="457412" y="129342"/>
                  </a:lnTo>
                  <a:lnTo>
                    <a:pt x="479116" y="168720"/>
                  </a:lnTo>
                  <a:lnTo>
                    <a:pt x="492838" y="212211"/>
                  </a:lnTo>
                  <a:lnTo>
                    <a:pt x="497624" y="258876"/>
                  </a:lnTo>
                  <a:lnTo>
                    <a:pt x="495909" y="286940"/>
                  </a:lnTo>
                  <a:lnTo>
                    <a:pt x="482804" y="339919"/>
                  </a:lnTo>
                  <a:lnTo>
                    <a:pt x="422661" y="437232"/>
                  </a:lnTo>
                  <a:lnTo>
                    <a:pt x="352544" y="524319"/>
                  </a:lnTo>
                  <a:lnTo>
                    <a:pt x="289739" y="597357"/>
                  </a:lnTo>
                  <a:lnTo>
                    <a:pt x="262521" y="628002"/>
                  </a:lnTo>
                  <a:lnTo>
                    <a:pt x="163460" y="517778"/>
                  </a:lnTo>
                  <a:lnTo>
                    <a:pt x="108638" y="453582"/>
                  </a:lnTo>
                  <a:lnTo>
                    <a:pt x="78434" y="410705"/>
                  </a:lnTo>
                  <a:lnTo>
                    <a:pt x="53225" y="364439"/>
                  </a:lnTo>
                  <a:lnTo>
                    <a:pt x="34126" y="314020"/>
                  </a:lnTo>
                  <a:lnTo>
                    <a:pt x="27419" y="258876"/>
                  </a:lnTo>
                  <a:lnTo>
                    <a:pt x="32204" y="212211"/>
                  </a:lnTo>
                  <a:lnTo>
                    <a:pt x="45923" y="168720"/>
                  </a:lnTo>
                  <a:lnTo>
                    <a:pt x="67624" y="129342"/>
                  </a:lnTo>
                  <a:lnTo>
                    <a:pt x="96354" y="95018"/>
                  </a:lnTo>
                  <a:lnTo>
                    <a:pt x="131162" y="66686"/>
                  </a:lnTo>
                  <a:lnTo>
                    <a:pt x="171094" y="45285"/>
                  </a:lnTo>
                  <a:lnTo>
                    <a:pt x="215198" y="31756"/>
                  </a:lnTo>
                  <a:lnTo>
                    <a:pt x="262521" y="27038"/>
                  </a:lnTo>
                </a:path>
                <a:path w="525145" h="669289">
                  <a:moveTo>
                    <a:pt x="262521" y="0"/>
                  </a:moveTo>
                  <a:lnTo>
                    <a:pt x="215394" y="4178"/>
                  </a:lnTo>
                  <a:lnTo>
                    <a:pt x="171012" y="16221"/>
                  </a:lnTo>
                  <a:lnTo>
                    <a:pt x="130125" y="35394"/>
                  </a:lnTo>
                  <a:lnTo>
                    <a:pt x="93477" y="60958"/>
                  </a:lnTo>
                  <a:lnTo>
                    <a:pt x="61818" y="92178"/>
                  </a:lnTo>
                  <a:lnTo>
                    <a:pt x="35893" y="128317"/>
                  </a:lnTo>
                  <a:lnTo>
                    <a:pt x="16450" y="168637"/>
                  </a:lnTo>
                  <a:lnTo>
                    <a:pt x="4237" y="212402"/>
                  </a:lnTo>
                  <a:lnTo>
                    <a:pt x="0" y="258876"/>
                  </a:lnTo>
                  <a:lnTo>
                    <a:pt x="1852" y="289485"/>
                  </a:lnTo>
                  <a:lnTo>
                    <a:pt x="16373" y="348864"/>
                  </a:lnTo>
                  <a:lnTo>
                    <a:pt x="52913" y="415578"/>
                  </a:lnTo>
                  <a:lnTo>
                    <a:pt x="87419" y="462514"/>
                  </a:lnTo>
                  <a:lnTo>
                    <a:pt x="127375" y="512652"/>
                  </a:lnTo>
                  <a:lnTo>
                    <a:pt x="167799" y="561031"/>
                  </a:lnTo>
                  <a:lnTo>
                    <a:pt x="203706" y="602688"/>
                  </a:lnTo>
                  <a:lnTo>
                    <a:pt x="230113" y="632660"/>
                  </a:lnTo>
                  <a:lnTo>
                    <a:pt x="262521" y="668667"/>
                  </a:lnTo>
                  <a:lnTo>
                    <a:pt x="283006" y="645985"/>
                  </a:lnTo>
                  <a:lnTo>
                    <a:pt x="321335" y="602687"/>
                  </a:lnTo>
                  <a:lnTo>
                    <a:pt x="357241" y="561030"/>
                  </a:lnTo>
                  <a:lnTo>
                    <a:pt x="397664" y="512650"/>
                  </a:lnTo>
                  <a:lnTo>
                    <a:pt x="437622" y="462509"/>
                  </a:lnTo>
                  <a:lnTo>
                    <a:pt x="472133" y="415570"/>
                  </a:lnTo>
                  <a:lnTo>
                    <a:pt x="496214" y="376796"/>
                  </a:lnTo>
                  <a:lnTo>
                    <a:pt x="517701" y="319555"/>
                  </a:lnTo>
                  <a:lnTo>
                    <a:pt x="525043" y="258876"/>
                  </a:lnTo>
                  <a:lnTo>
                    <a:pt x="520806" y="212402"/>
                  </a:lnTo>
                  <a:lnTo>
                    <a:pt x="508592" y="168637"/>
                  </a:lnTo>
                  <a:lnTo>
                    <a:pt x="489149" y="128317"/>
                  </a:lnTo>
                  <a:lnTo>
                    <a:pt x="463225" y="92178"/>
                  </a:lnTo>
                  <a:lnTo>
                    <a:pt x="431565" y="60958"/>
                  </a:lnTo>
                  <a:lnTo>
                    <a:pt x="394918" y="35394"/>
                  </a:lnTo>
                  <a:lnTo>
                    <a:pt x="354030" y="16221"/>
                  </a:lnTo>
                  <a:lnTo>
                    <a:pt x="309649" y="4178"/>
                  </a:lnTo>
                  <a:lnTo>
                    <a:pt x="262521" y="0"/>
                  </a:lnTo>
                  <a:close/>
                </a:path>
              </a:pathLst>
            </a:custGeom>
            <a:ln w="12700">
              <a:solidFill>
                <a:srgbClr val="C4D6C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930341" y="3120308"/>
              <a:ext cx="281305" cy="277495"/>
            </a:xfrm>
            <a:custGeom>
              <a:avLst/>
              <a:gdLst/>
              <a:ahLst/>
              <a:cxnLst/>
              <a:rect l="l" t="t" r="r" b="b"/>
              <a:pathLst>
                <a:path w="281304" h="277495">
                  <a:moveTo>
                    <a:pt x="140652" y="0"/>
                  </a:moveTo>
                  <a:lnTo>
                    <a:pt x="96193" y="7071"/>
                  </a:lnTo>
                  <a:lnTo>
                    <a:pt x="57582" y="26763"/>
                  </a:lnTo>
                  <a:lnTo>
                    <a:pt x="27136" y="56789"/>
                  </a:lnTo>
                  <a:lnTo>
                    <a:pt x="7170" y="94866"/>
                  </a:lnTo>
                  <a:lnTo>
                    <a:pt x="0" y="138709"/>
                  </a:lnTo>
                  <a:lnTo>
                    <a:pt x="7170" y="182552"/>
                  </a:lnTo>
                  <a:lnTo>
                    <a:pt x="27136" y="220629"/>
                  </a:lnTo>
                  <a:lnTo>
                    <a:pt x="57582" y="250655"/>
                  </a:lnTo>
                  <a:lnTo>
                    <a:pt x="96193" y="270347"/>
                  </a:lnTo>
                  <a:lnTo>
                    <a:pt x="140652" y="277418"/>
                  </a:lnTo>
                  <a:lnTo>
                    <a:pt x="185111" y="270347"/>
                  </a:lnTo>
                  <a:lnTo>
                    <a:pt x="223722" y="250655"/>
                  </a:lnTo>
                  <a:lnTo>
                    <a:pt x="254168" y="220629"/>
                  </a:lnTo>
                  <a:lnTo>
                    <a:pt x="274134" y="182552"/>
                  </a:lnTo>
                  <a:lnTo>
                    <a:pt x="281304" y="138709"/>
                  </a:lnTo>
                  <a:lnTo>
                    <a:pt x="274134" y="94866"/>
                  </a:lnTo>
                  <a:lnTo>
                    <a:pt x="254168" y="56789"/>
                  </a:lnTo>
                  <a:lnTo>
                    <a:pt x="223722" y="26763"/>
                  </a:lnTo>
                  <a:lnTo>
                    <a:pt x="185111" y="7071"/>
                  </a:lnTo>
                  <a:lnTo>
                    <a:pt x="140652" y="0"/>
                  </a:lnTo>
                  <a:close/>
                </a:path>
              </a:pathLst>
            </a:custGeom>
            <a:solidFill>
              <a:srgbClr val="FFC8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2" name="object 52"/>
          <p:cNvGrpSpPr/>
          <p:nvPr/>
        </p:nvGrpSpPr>
        <p:grpSpPr>
          <a:xfrm>
            <a:off x="3396289" y="4938082"/>
            <a:ext cx="980440" cy="683895"/>
            <a:chOff x="3396289" y="4938082"/>
            <a:chExt cx="980440" cy="683895"/>
          </a:xfrm>
        </p:grpSpPr>
        <p:pic>
          <p:nvPicPr>
            <p:cNvPr id="53" name="object 5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82590" y="4938082"/>
              <a:ext cx="199669" cy="199669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3747228" y="4948293"/>
              <a:ext cx="278130" cy="278130"/>
            </a:xfrm>
            <a:custGeom>
              <a:avLst/>
              <a:gdLst/>
              <a:ahLst/>
              <a:cxnLst/>
              <a:rect l="l" t="t" r="r" b="b"/>
              <a:pathLst>
                <a:path w="278129" h="278129">
                  <a:moveTo>
                    <a:pt x="138976" y="0"/>
                  </a:moveTo>
                  <a:lnTo>
                    <a:pt x="95047" y="7084"/>
                  </a:lnTo>
                  <a:lnTo>
                    <a:pt x="56896" y="26812"/>
                  </a:lnTo>
                  <a:lnTo>
                    <a:pt x="26813" y="56893"/>
                  </a:lnTo>
                  <a:lnTo>
                    <a:pt x="7084" y="95040"/>
                  </a:lnTo>
                  <a:lnTo>
                    <a:pt x="0" y="138963"/>
                  </a:lnTo>
                  <a:lnTo>
                    <a:pt x="7084" y="182886"/>
                  </a:lnTo>
                  <a:lnTo>
                    <a:pt x="26813" y="221032"/>
                  </a:lnTo>
                  <a:lnTo>
                    <a:pt x="56896" y="251114"/>
                  </a:lnTo>
                  <a:lnTo>
                    <a:pt x="95047" y="270842"/>
                  </a:lnTo>
                  <a:lnTo>
                    <a:pt x="138976" y="277926"/>
                  </a:lnTo>
                  <a:lnTo>
                    <a:pt x="182898" y="270842"/>
                  </a:lnTo>
                  <a:lnTo>
                    <a:pt x="221045" y="251114"/>
                  </a:lnTo>
                  <a:lnTo>
                    <a:pt x="251127" y="221032"/>
                  </a:lnTo>
                  <a:lnTo>
                    <a:pt x="270854" y="182886"/>
                  </a:lnTo>
                  <a:lnTo>
                    <a:pt x="277939" y="138963"/>
                  </a:lnTo>
                  <a:lnTo>
                    <a:pt x="270854" y="95040"/>
                  </a:lnTo>
                  <a:lnTo>
                    <a:pt x="251127" y="56893"/>
                  </a:lnTo>
                  <a:lnTo>
                    <a:pt x="221045" y="26812"/>
                  </a:lnTo>
                  <a:lnTo>
                    <a:pt x="182898" y="7084"/>
                  </a:lnTo>
                  <a:lnTo>
                    <a:pt x="138976" y="0"/>
                  </a:lnTo>
                  <a:close/>
                </a:path>
              </a:pathLst>
            </a:custGeom>
            <a:solidFill>
              <a:srgbClr val="C4D6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3396284" y="5137759"/>
              <a:ext cx="749300" cy="484505"/>
            </a:xfrm>
            <a:custGeom>
              <a:avLst/>
              <a:gdLst/>
              <a:ahLst/>
              <a:cxnLst/>
              <a:rect l="l" t="t" r="r" b="b"/>
              <a:pathLst>
                <a:path w="749300" h="484504">
                  <a:moveTo>
                    <a:pt x="341071" y="86080"/>
                  </a:moveTo>
                  <a:lnTo>
                    <a:pt x="326224" y="58801"/>
                  </a:lnTo>
                  <a:lnTo>
                    <a:pt x="306933" y="35064"/>
                  </a:lnTo>
                  <a:lnTo>
                    <a:pt x="283832" y="15316"/>
                  </a:lnTo>
                  <a:lnTo>
                    <a:pt x="257556" y="0"/>
                  </a:lnTo>
                  <a:lnTo>
                    <a:pt x="242074" y="10922"/>
                  </a:lnTo>
                  <a:lnTo>
                    <a:pt x="224802" y="19113"/>
                  </a:lnTo>
                  <a:lnTo>
                    <a:pt x="206057" y="24257"/>
                  </a:lnTo>
                  <a:lnTo>
                    <a:pt x="186131" y="26047"/>
                  </a:lnTo>
                  <a:lnTo>
                    <a:pt x="166230" y="24269"/>
                  </a:lnTo>
                  <a:lnTo>
                    <a:pt x="147497" y="19126"/>
                  </a:lnTo>
                  <a:lnTo>
                    <a:pt x="130238" y="10960"/>
                  </a:lnTo>
                  <a:lnTo>
                    <a:pt x="114769" y="63"/>
                  </a:lnTo>
                  <a:lnTo>
                    <a:pt x="84632" y="18630"/>
                  </a:lnTo>
                  <a:lnTo>
                    <a:pt x="38468" y="72339"/>
                  </a:lnTo>
                  <a:lnTo>
                    <a:pt x="3124" y="171640"/>
                  </a:lnTo>
                  <a:lnTo>
                    <a:pt x="0" y="202704"/>
                  </a:lnTo>
                  <a:lnTo>
                    <a:pt x="9118" y="231368"/>
                  </a:lnTo>
                  <a:lnTo>
                    <a:pt x="56667" y="267995"/>
                  </a:lnTo>
                  <a:lnTo>
                    <a:pt x="98412" y="276974"/>
                  </a:lnTo>
                  <a:lnTo>
                    <a:pt x="138582" y="282270"/>
                  </a:lnTo>
                  <a:lnTo>
                    <a:pt x="178981" y="284403"/>
                  </a:lnTo>
                  <a:lnTo>
                    <a:pt x="219405" y="283375"/>
                  </a:lnTo>
                  <a:lnTo>
                    <a:pt x="236575" y="229235"/>
                  </a:lnTo>
                  <a:lnTo>
                    <a:pt x="253911" y="186918"/>
                  </a:lnTo>
                  <a:lnTo>
                    <a:pt x="277558" y="148450"/>
                  </a:lnTo>
                  <a:lnTo>
                    <a:pt x="306832" y="114592"/>
                  </a:lnTo>
                  <a:lnTo>
                    <a:pt x="341071" y="86080"/>
                  </a:lnTo>
                  <a:close/>
                </a:path>
                <a:path w="749300" h="484504">
                  <a:moveTo>
                    <a:pt x="748995" y="370636"/>
                  </a:moveTo>
                  <a:lnTo>
                    <a:pt x="744639" y="327393"/>
                  </a:lnTo>
                  <a:lnTo>
                    <a:pt x="713752" y="229997"/>
                  </a:lnTo>
                  <a:lnTo>
                    <a:pt x="693915" y="184708"/>
                  </a:lnTo>
                  <a:lnTo>
                    <a:pt x="665721" y="145440"/>
                  </a:lnTo>
                  <a:lnTo>
                    <a:pt x="630428" y="113068"/>
                  </a:lnTo>
                  <a:lnTo>
                    <a:pt x="589330" y="88480"/>
                  </a:lnTo>
                  <a:lnTo>
                    <a:pt x="567778" y="103670"/>
                  </a:lnTo>
                  <a:lnTo>
                    <a:pt x="543737" y="115074"/>
                  </a:lnTo>
                  <a:lnTo>
                    <a:pt x="517639" y="122250"/>
                  </a:lnTo>
                  <a:lnTo>
                    <a:pt x="489902" y="124739"/>
                  </a:lnTo>
                  <a:lnTo>
                    <a:pt x="462203" y="122250"/>
                  </a:lnTo>
                  <a:lnTo>
                    <a:pt x="436130" y="115100"/>
                  </a:lnTo>
                  <a:lnTo>
                    <a:pt x="412115" y="103720"/>
                  </a:lnTo>
                  <a:lnTo>
                    <a:pt x="390575" y="88557"/>
                  </a:lnTo>
                  <a:lnTo>
                    <a:pt x="348627" y="114414"/>
                  </a:lnTo>
                  <a:lnTo>
                    <a:pt x="312839" y="148374"/>
                  </a:lnTo>
                  <a:lnTo>
                    <a:pt x="284353" y="189166"/>
                  </a:lnTo>
                  <a:lnTo>
                    <a:pt x="264312" y="235508"/>
                  </a:lnTo>
                  <a:lnTo>
                    <a:pt x="235178" y="327393"/>
                  </a:lnTo>
                  <a:lnTo>
                    <a:pt x="230822" y="370636"/>
                  </a:lnTo>
                  <a:lnTo>
                    <a:pt x="243522" y="410527"/>
                  </a:lnTo>
                  <a:lnTo>
                    <a:pt x="270675" y="442379"/>
                  </a:lnTo>
                  <a:lnTo>
                    <a:pt x="309702" y="461530"/>
                  </a:lnTo>
                  <a:lnTo>
                    <a:pt x="362661" y="473113"/>
                  </a:lnTo>
                  <a:lnTo>
                    <a:pt x="413359" y="480377"/>
                  </a:lnTo>
                  <a:lnTo>
                    <a:pt x="464362" y="484009"/>
                  </a:lnTo>
                  <a:lnTo>
                    <a:pt x="515454" y="484009"/>
                  </a:lnTo>
                  <a:lnTo>
                    <a:pt x="566445" y="480377"/>
                  </a:lnTo>
                  <a:lnTo>
                    <a:pt x="617143" y="473113"/>
                  </a:lnTo>
                  <a:lnTo>
                    <a:pt x="670115" y="461530"/>
                  </a:lnTo>
                  <a:lnTo>
                    <a:pt x="709129" y="442379"/>
                  </a:lnTo>
                  <a:lnTo>
                    <a:pt x="736295" y="410527"/>
                  </a:lnTo>
                  <a:lnTo>
                    <a:pt x="748995" y="370636"/>
                  </a:lnTo>
                  <a:close/>
                </a:path>
              </a:pathLst>
            </a:custGeom>
            <a:solidFill>
              <a:srgbClr val="FFC8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90140" y="4938082"/>
              <a:ext cx="199669" cy="199669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4035035" y="5137753"/>
              <a:ext cx="341630" cy="284480"/>
            </a:xfrm>
            <a:custGeom>
              <a:avLst/>
              <a:gdLst/>
              <a:ahLst/>
              <a:cxnLst/>
              <a:rect l="l" t="t" r="r" b="b"/>
              <a:pathLst>
                <a:path w="341629" h="284479">
                  <a:moveTo>
                    <a:pt x="226301" y="63"/>
                  </a:moveTo>
                  <a:lnTo>
                    <a:pt x="210829" y="10954"/>
                  </a:lnTo>
                  <a:lnTo>
                    <a:pt x="193573" y="19127"/>
                  </a:lnTo>
                  <a:lnTo>
                    <a:pt x="174841" y="24264"/>
                  </a:lnTo>
                  <a:lnTo>
                    <a:pt x="154940" y="26047"/>
                  </a:lnTo>
                  <a:lnTo>
                    <a:pt x="135014" y="24260"/>
                  </a:lnTo>
                  <a:lnTo>
                    <a:pt x="116265" y="19110"/>
                  </a:lnTo>
                  <a:lnTo>
                    <a:pt x="98997" y="10917"/>
                  </a:lnTo>
                  <a:lnTo>
                    <a:pt x="83515" y="0"/>
                  </a:lnTo>
                  <a:lnTo>
                    <a:pt x="57237" y="15318"/>
                  </a:lnTo>
                  <a:lnTo>
                    <a:pt x="34142" y="35067"/>
                  </a:lnTo>
                  <a:lnTo>
                    <a:pt x="14854" y="58803"/>
                  </a:lnTo>
                  <a:lnTo>
                    <a:pt x="0" y="86080"/>
                  </a:lnTo>
                  <a:lnTo>
                    <a:pt x="34242" y="114593"/>
                  </a:lnTo>
                  <a:lnTo>
                    <a:pt x="63520" y="148451"/>
                  </a:lnTo>
                  <a:lnTo>
                    <a:pt x="87162" y="186912"/>
                  </a:lnTo>
                  <a:lnTo>
                    <a:pt x="104495" y="229235"/>
                  </a:lnTo>
                  <a:lnTo>
                    <a:pt x="121666" y="283375"/>
                  </a:lnTo>
                  <a:lnTo>
                    <a:pt x="162095" y="284405"/>
                  </a:lnTo>
                  <a:lnTo>
                    <a:pt x="202487" y="282273"/>
                  </a:lnTo>
                  <a:lnTo>
                    <a:pt x="242657" y="276974"/>
                  </a:lnTo>
                  <a:lnTo>
                    <a:pt x="284403" y="267995"/>
                  </a:lnTo>
                  <a:lnTo>
                    <a:pt x="331949" y="231367"/>
                  </a:lnTo>
                  <a:lnTo>
                    <a:pt x="341075" y="202710"/>
                  </a:lnTo>
                  <a:lnTo>
                    <a:pt x="337947" y="171640"/>
                  </a:lnTo>
                  <a:lnTo>
                    <a:pt x="317004" y="105625"/>
                  </a:lnTo>
                  <a:lnTo>
                    <a:pt x="302610" y="72336"/>
                  </a:lnTo>
                  <a:lnTo>
                    <a:pt x="282149" y="43033"/>
                  </a:lnTo>
                  <a:lnTo>
                    <a:pt x="256439" y="18636"/>
                  </a:lnTo>
                  <a:lnTo>
                    <a:pt x="226301" y="63"/>
                  </a:lnTo>
                  <a:close/>
                </a:path>
              </a:pathLst>
            </a:custGeom>
            <a:solidFill>
              <a:srgbClr val="FFC8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8" name="object 58"/>
          <p:cNvGrpSpPr/>
          <p:nvPr/>
        </p:nvGrpSpPr>
        <p:grpSpPr>
          <a:xfrm>
            <a:off x="1231978" y="4911602"/>
            <a:ext cx="711200" cy="711200"/>
            <a:chOff x="1231978" y="4911602"/>
            <a:chExt cx="711200" cy="711200"/>
          </a:xfrm>
        </p:grpSpPr>
        <p:sp>
          <p:nvSpPr>
            <p:cNvPr id="59" name="object 59"/>
            <p:cNvSpPr/>
            <p:nvPr/>
          </p:nvSpPr>
          <p:spPr>
            <a:xfrm>
              <a:off x="1258966" y="4938590"/>
              <a:ext cx="657225" cy="657225"/>
            </a:xfrm>
            <a:custGeom>
              <a:avLst/>
              <a:gdLst/>
              <a:ahLst/>
              <a:cxnLst/>
              <a:rect l="l" t="t" r="r" b="b"/>
              <a:pathLst>
                <a:path w="657225" h="657225">
                  <a:moveTo>
                    <a:pt x="656653" y="328320"/>
                  </a:moveTo>
                  <a:lnTo>
                    <a:pt x="653093" y="376838"/>
                  </a:lnTo>
                  <a:lnTo>
                    <a:pt x="642752" y="423145"/>
                  </a:lnTo>
                  <a:lnTo>
                    <a:pt x="626137" y="466733"/>
                  </a:lnTo>
                  <a:lnTo>
                    <a:pt x="603756" y="507096"/>
                  </a:lnTo>
                  <a:lnTo>
                    <a:pt x="576119" y="543724"/>
                  </a:lnTo>
                  <a:lnTo>
                    <a:pt x="543731" y="576110"/>
                  </a:lnTo>
                  <a:lnTo>
                    <a:pt x="507103" y="603747"/>
                  </a:lnTo>
                  <a:lnTo>
                    <a:pt x="466741" y="626126"/>
                  </a:lnTo>
                  <a:lnTo>
                    <a:pt x="423153" y="642740"/>
                  </a:lnTo>
                  <a:lnTo>
                    <a:pt x="376847" y="653081"/>
                  </a:lnTo>
                  <a:lnTo>
                    <a:pt x="328333" y="656640"/>
                  </a:lnTo>
                  <a:lnTo>
                    <a:pt x="279815" y="653081"/>
                  </a:lnTo>
                  <a:lnTo>
                    <a:pt x="233507" y="642740"/>
                  </a:lnTo>
                  <a:lnTo>
                    <a:pt x="189917" y="626126"/>
                  </a:lnTo>
                  <a:lnTo>
                    <a:pt x="149553" y="603747"/>
                  </a:lnTo>
                  <a:lnTo>
                    <a:pt x="112923" y="576110"/>
                  </a:lnTo>
                  <a:lnTo>
                    <a:pt x="80535" y="543724"/>
                  </a:lnTo>
                  <a:lnTo>
                    <a:pt x="52897" y="507096"/>
                  </a:lnTo>
                  <a:lnTo>
                    <a:pt x="30516" y="466733"/>
                  </a:lnTo>
                  <a:lnTo>
                    <a:pt x="13901" y="423145"/>
                  </a:lnTo>
                  <a:lnTo>
                    <a:pt x="3560" y="376838"/>
                  </a:lnTo>
                  <a:lnTo>
                    <a:pt x="0" y="328320"/>
                  </a:lnTo>
                  <a:lnTo>
                    <a:pt x="3560" y="279802"/>
                  </a:lnTo>
                  <a:lnTo>
                    <a:pt x="13901" y="233495"/>
                  </a:lnTo>
                  <a:lnTo>
                    <a:pt x="30516" y="189906"/>
                  </a:lnTo>
                  <a:lnTo>
                    <a:pt x="52897" y="149544"/>
                  </a:lnTo>
                  <a:lnTo>
                    <a:pt x="80535" y="112916"/>
                  </a:lnTo>
                  <a:lnTo>
                    <a:pt x="112923" y="80530"/>
                  </a:lnTo>
                  <a:lnTo>
                    <a:pt x="149553" y="52893"/>
                  </a:lnTo>
                  <a:lnTo>
                    <a:pt x="189917" y="30514"/>
                  </a:lnTo>
                  <a:lnTo>
                    <a:pt x="233507" y="13900"/>
                  </a:lnTo>
                  <a:lnTo>
                    <a:pt x="279815" y="3559"/>
                  </a:lnTo>
                  <a:lnTo>
                    <a:pt x="328333" y="0"/>
                  </a:lnTo>
                  <a:lnTo>
                    <a:pt x="376847" y="3559"/>
                  </a:lnTo>
                  <a:lnTo>
                    <a:pt x="423153" y="13900"/>
                  </a:lnTo>
                  <a:lnTo>
                    <a:pt x="466741" y="30514"/>
                  </a:lnTo>
                  <a:lnTo>
                    <a:pt x="507103" y="52893"/>
                  </a:lnTo>
                  <a:lnTo>
                    <a:pt x="543731" y="80530"/>
                  </a:lnTo>
                  <a:lnTo>
                    <a:pt x="576119" y="112916"/>
                  </a:lnTo>
                  <a:lnTo>
                    <a:pt x="603756" y="149544"/>
                  </a:lnTo>
                  <a:lnTo>
                    <a:pt x="626137" y="189906"/>
                  </a:lnTo>
                  <a:lnTo>
                    <a:pt x="642752" y="233495"/>
                  </a:lnTo>
                  <a:lnTo>
                    <a:pt x="653093" y="279802"/>
                  </a:lnTo>
                  <a:lnTo>
                    <a:pt x="656653" y="328320"/>
                  </a:lnTo>
                  <a:close/>
                </a:path>
              </a:pathLst>
            </a:custGeom>
            <a:ln w="53975">
              <a:solidFill>
                <a:srgbClr val="C4D6C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496319" y="5034761"/>
              <a:ext cx="182245" cy="464820"/>
            </a:xfrm>
            <a:custGeom>
              <a:avLst/>
              <a:gdLst/>
              <a:ahLst/>
              <a:cxnLst/>
              <a:rect l="l" t="t" r="r" b="b"/>
              <a:pathLst>
                <a:path w="182244" h="464820">
                  <a:moveTo>
                    <a:pt x="109702" y="0"/>
                  </a:moveTo>
                  <a:lnTo>
                    <a:pt x="72732" y="0"/>
                  </a:lnTo>
                  <a:lnTo>
                    <a:pt x="72732" y="32321"/>
                  </a:lnTo>
                  <a:lnTo>
                    <a:pt x="55736" y="36471"/>
                  </a:lnTo>
                  <a:lnTo>
                    <a:pt x="19050" y="64084"/>
                  </a:lnTo>
                  <a:lnTo>
                    <a:pt x="2844" y="111820"/>
                  </a:lnTo>
                  <a:lnTo>
                    <a:pt x="1765" y="131622"/>
                  </a:lnTo>
                  <a:lnTo>
                    <a:pt x="2396" y="145271"/>
                  </a:lnTo>
                  <a:lnTo>
                    <a:pt x="17201" y="189568"/>
                  </a:lnTo>
                  <a:lnTo>
                    <a:pt x="44600" y="222578"/>
                  </a:lnTo>
                  <a:lnTo>
                    <a:pt x="77821" y="249070"/>
                  </a:lnTo>
                  <a:lnTo>
                    <a:pt x="86042" y="255447"/>
                  </a:lnTo>
                  <a:lnTo>
                    <a:pt x="115446" y="282527"/>
                  </a:lnTo>
                  <a:lnTo>
                    <a:pt x="134307" y="315742"/>
                  </a:lnTo>
                  <a:lnTo>
                    <a:pt x="136829" y="336689"/>
                  </a:lnTo>
                  <a:lnTo>
                    <a:pt x="136130" y="349732"/>
                  </a:lnTo>
                  <a:lnTo>
                    <a:pt x="119132" y="385585"/>
                  </a:lnTo>
                  <a:lnTo>
                    <a:pt x="89458" y="393890"/>
                  </a:lnTo>
                  <a:lnTo>
                    <a:pt x="78132" y="392966"/>
                  </a:lnTo>
                  <a:lnTo>
                    <a:pt x="45058" y="361149"/>
                  </a:lnTo>
                  <a:lnTo>
                    <a:pt x="42164" y="336689"/>
                  </a:lnTo>
                  <a:lnTo>
                    <a:pt x="42164" y="308927"/>
                  </a:lnTo>
                  <a:lnTo>
                    <a:pt x="0" y="308927"/>
                  </a:lnTo>
                  <a:lnTo>
                    <a:pt x="0" y="333806"/>
                  </a:lnTo>
                  <a:lnTo>
                    <a:pt x="1082" y="353647"/>
                  </a:lnTo>
                  <a:lnTo>
                    <a:pt x="17360" y="401967"/>
                  </a:lnTo>
                  <a:lnTo>
                    <a:pt x="55003" y="429780"/>
                  </a:lnTo>
                  <a:lnTo>
                    <a:pt x="72732" y="433730"/>
                  </a:lnTo>
                  <a:lnTo>
                    <a:pt x="72732" y="464299"/>
                  </a:lnTo>
                  <a:lnTo>
                    <a:pt x="109702" y="464299"/>
                  </a:lnTo>
                  <a:lnTo>
                    <a:pt x="109702" y="433730"/>
                  </a:lnTo>
                  <a:lnTo>
                    <a:pt x="126988" y="429755"/>
                  </a:lnTo>
                  <a:lnTo>
                    <a:pt x="164299" y="401624"/>
                  </a:lnTo>
                  <a:lnTo>
                    <a:pt x="180835" y="353422"/>
                  </a:lnTo>
                  <a:lnTo>
                    <a:pt x="181940" y="333806"/>
                  </a:lnTo>
                  <a:lnTo>
                    <a:pt x="181308" y="320164"/>
                  </a:lnTo>
                  <a:lnTo>
                    <a:pt x="166451" y="275913"/>
                  </a:lnTo>
                  <a:lnTo>
                    <a:pt x="139015" y="242860"/>
                  </a:lnTo>
                  <a:lnTo>
                    <a:pt x="105416" y="216358"/>
                  </a:lnTo>
                  <a:lnTo>
                    <a:pt x="97096" y="209981"/>
                  </a:lnTo>
                  <a:lnTo>
                    <a:pt x="67635" y="182897"/>
                  </a:lnTo>
                  <a:lnTo>
                    <a:pt x="48704" y="149706"/>
                  </a:lnTo>
                  <a:lnTo>
                    <a:pt x="46177" y="128739"/>
                  </a:lnTo>
                  <a:lnTo>
                    <a:pt x="46861" y="115932"/>
                  </a:lnTo>
                  <a:lnTo>
                    <a:pt x="63457" y="79599"/>
                  </a:lnTo>
                  <a:lnTo>
                    <a:pt x="92417" y="70967"/>
                  </a:lnTo>
                  <a:lnTo>
                    <a:pt x="103720" y="71928"/>
                  </a:lnTo>
                  <a:lnTo>
                    <a:pt x="136378" y="104594"/>
                  </a:lnTo>
                  <a:lnTo>
                    <a:pt x="139217" y="128739"/>
                  </a:lnTo>
                  <a:lnTo>
                    <a:pt x="139217" y="142659"/>
                  </a:lnTo>
                  <a:lnTo>
                    <a:pt x="181381" y="142659"/>
                  </a:lnTo>
                  <a:lnTo>
                    <a:pt x="181381" y="131622"/>
                  </a:lnTo>
                  <a:lnTo>
                    <a:pt x="180290" y="112025"/>
                  </a:lnTo>
                  <a:lnTo>
                    <a:pt x="164020" y="64084"/>
                  </a:lnTo>
                  <a:lnTo>
                    <a:pt x="126964" y="36246"/>
                  </a:lnTo>
                  <a:lnTo>
                    <a:pt x="109702" y="32321"/>
                  </a:lnTo>
                  <a:lnTo>
                    <a:pt x="109702" y="0"/>
                  </a:lnTo>
                  <a:close/>
                </a:path>
              </a:pathLst>
            </a:custGeom>
            <a:solidFill>
              <a:srgbClr val="FFC8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6178" y="2110457"/>
            <a:ext cx="1828800" cy="12464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600" y="454157"/>
            <a:ext cx="1828800" cy="12459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15" y="8333488"/>
            <a:ext cx="1828800" cy="1245991"/>
          </a:xfrm>
          <a:prstGeom prst="rect">
            <a:avLst/>
          </a:prstGeom>
        </p:spPr>
      </p:pic>
      <p:sp>
        <p:nvSpPr>
          <p:cNvPr id="62" name="object 43"/>
          <p:cNvSpPr txBox="1"/>
          <p:nvPr/>
        </p:nvSpPr>
        <p:spPr>
          <a:xfrm>
            <a:off x="2835999" y="3750216"/>
            <a:ext cx="2100397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4800" spc="-25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Regular"/>
              </a:rPr>
              <a:t>6-8 PM</a:t>
            </a:r>
            <a:endParaRPr sz="4800" dirty="0">
              <a:latin typeface="Trebuchet MS" panose="020B0603020202020204" pitchFamily="34" charset="0"/>
              <a:cs typeface="Bebas Neue Regular"/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8620" y="454157"/>
            <a:ext cx="6995160" cy="148630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en-US" spc="-80" dirty="0" smtClean="0">
                <a:latin typeface="Trebuchet MS" panose="020B0603020202020204" pitchFamily="34" charset="0"/>
              </a:rPr>
              <a:t>EVENT</a:t>
            </a:r>
            <a:r>
              <a:rPr lang="en-US" spc="-450" dirty="0" smtClean="0">
                <a:latin typeface="Trebuchet MS" panose="020B0603020202020204" pitchFamily="34" charset="0"/>
              </a:rPr>
              <a:t> </a:t>
            </a:r>
            <a:r>
              <a:rPr lang="en-US" spc="-120" dirty="0" smtClean="0">
                <a:latin typeface="Trebuchet MS" panose="020B0603020202020204" pitchFamily="34" charset="0"/>
              </a:rPr>
              <a:t>TITLE</a:t>
            </a:r>
            <a:endParaRPr lang="en-US" spc="-120" dirty="0">
              <a:latin typeface="Trebuchet MS" panose="020B0603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F928CD6-F0D9-4D1B-861F-5AC5BD929368}"/>
              </a:ext>
            </a:extLst>
          </p:cNvPr>
          <p:cNvSpPr/>
          <p:nvPr/>
        </p:nvSpPr>
        <p:spPr>
          <a:xfrm>
            <a:off x="8135971" y="237056"/>
            <a:ext cx="6830979" cy="10772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headline should grab attention.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of a high-resolution (300dpi) graphic or photo will make your document more visually appealing and will be high-quality when printed.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the basics: Who, What, When, Where and Why.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to keep text as simple and uncluttered at possible and then direct them to the website where they can get the details.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a contact name and phone number or email address in case people want more information.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public is invited, be sure to include the following disclaimer: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 with disabilities requesting accommodations for this event should call 642-XXXX at least 48 hours prior to the start of the event.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Finished with your poster?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 it out as a high-quality PDF file. Instructions on how to do this are detailed in the Help Guide that you can download on www.BHSU.edu/Templates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or wish to have you poster reviewed by Marketing &amp; Communications, make a high-quality pdf and send it to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Marketing@BHSU.edu.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design anything on the white quarter inch wide margin and keep text within the guides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publications need the main BHSU Logo. To download a copy of the logo or sting, visit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www.BHSU.edu/Logos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Date, Location, and Time need to be included on the flyer.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minimum size of the logo on an 8.5x11 flyer is 1.5”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313</Words>
  <Application>Microsoft Office PowerPoint</Application>
  <PresentationFormat>Custom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Bebas Neue Regular</vt:lpstr>
      <vt:lpstr>Calibri</vt:lpstr>
      <vt:lpstr>Foro-Light</vt:lpstr>
      <vt:lpstr>Times New Roman</vt:lpstr>
      <vt:lpstr>Trebuchet MS</vt:lpstr>
      <vt:lpstr>Viktor Script Regular</vt:lpstr>
      <vt:lpstr>Office Theme</vt:lpstr>
      <vt:lpstr>EVENT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</dc:title>
  <dc:creator>Roth, EmaleeJ</dc:creator>
  <cp:lastModifiedBy>Roth, EmaleeJ</cp:lastModifiedBy>
  <cp:revision>8</cp:revision>
  <dcterms:created xsi:type="dcterms:W3CDTF">2022-03-07T22:11:22Z</dcterms:created>
  <dcterms:modified xsi:type="dcterms:W3CDTF">2022-03-29T18:59:08Z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2022-03-07T00:00:00Z</vt:filetime>
  </property>
  <property fmtid="{D5CDD505-2E9C-101B-9397-08002B2CF9AE}" pid="3" name="Creator">
    <vt:lpwstr>Adobe InDesign 17.1 (Windows)</vt:lpwstr>
  </property>
  <property fmtid="{D5CDD505-2E9C-101B-9397-08002B2CF9AE}" pid="4" name="LastSaved">
    <vt:filetime>2022-03-07T00:00:00Z</vt:filetime>
  </property>
</Properties>
</file>