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62" y="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388620" y="387085"/>
            <a:ext cx="8145780" cy="1107996"/>
          </a:xfrm>
        </p:spPr>
        <p:txBody>
          <a:bodyPr lIns="0" tIns="0" rIns="0" bIns="0"/>
          <a:lstStyle>
            <a:lvl1pPr>
              <a:defRPr sz="7200" b="1" i="0" baseline="0">
                <a:solidFill>
                  <a:srgbClr val="056333"/>
                </a:solidFill>
                <a:latin typeface="Foro-Black"/>
                <a:cs typeface="Foro-Black"/>
              </a:defRPr>
            </a:lvl1pPr>
          </a:lstStyle>
          <a:p>
            <a:r>
              <a:rPr lang="en-US" dirty="0" smtClean="0"/>
              <a:t>Event Title</a:t>
            </a:r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8" name="object 5"/>
          <p:cNvSpPr/>
          <p:nvPr userDrawn="1"/>
        </p:nvSpPr>
        <p:spPr>
          <a:xfrm>
            <a:off x="0" y="8070088"/>
            <a:ext cx="7772400" cy="2034539"/>
          </a:xfrm>
          <a:custGeom>
            <a:avLst/>
            <a:gdLst/>
            <a:ahLst/>
            <a:cxnLst/>
            <a:rect l="l" t="t" r="r" b="b"/>
            <a:pathLst>
              <a:path w="7772400" h="2034540">
                <a:moveTo>
                  <a:pt x="7772400" y="0"/>
                </a:moveTo>
                <a:lnTo>
                  <a:pt x="0" y="0"/>
                </a:lnTo>
                <a:lnTo>
                  <a:pt x="0" y="2034540"/>
                </a:lnTo>
                <a:lnTo>
                  <a:pt x="7772400" y="2034540"/>
                </a:lnTo>
                <a:lnTo>
                  <a:pt x="7772400" y="0"/>
                </a:lnTo>
                <a:close/>
              </a:path>
            </a:pathLst>
          </a:custGeom>
          <a:solidFill>
            <a:srgbClr val="056333"/>
          </a:solidFill>
        </p:spPr>
        <p:txBody>
          <a:bodyPr wrap="square" lIns="0" tIns="0" rIns="0" bIns="0" rtlCol="0"/>
          <a:lstStyle/>
          <a:p>
            <a:endParaRPr baseline="-250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1" i="0">
                <a:solidFill>
                  <a:srgbClr val="056333"/>
                </a:solidFill>
                <a:latin typeface="Foro-Black"/>
                <a:cs typeface="Foro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1" i="0">
                <a:solidFill>
                  <a:srgbClr val="056333"/>
                </a:solidFill>
                <a:latin typeface="Foro-Black"/>
                <a:cs typeface="Foro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975855"/>
            <a:ext cx="5937250" cy="416559"/>
          </a:xfrm>
          <a:custGeom>
            <a:avLst/>
            <a:gdLst/>
            <a:ahLst/>
            <a:cxnLst/>
            <a:rect l="l" t="t" r="r" b="b"/>
            <a:pathLst>
              <a:path w="5937250" h="416559">
                <a:moveTo>
                  <a:pt x="5937250" y="0"/>
                </a:moveTo>
                <a:lnTo>
                  <a:pt x="0" y="0"/>
                </a:lnTo>
                <a:lnTo>
                  <a:pt x="0" y="416064"/>
                </a:lnTo>
                <a:lnTo>
                  <a:pt x="5937250" y="416064"/>
                </a:lnTo>
                <a:lnTo>
                  <a:pt x="5937250" y="0"/>
                </a:lnTo>
                <a:close/>
              </a:path>
            </a:pathLst>
          </a:custGeom>
          <a:solidFill>
            <a:srgbClr val="FFC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1647951"/>
            <a:ext cx="5074920" cy="263525"/>
          </a:xfrm>
          <a:custGeom>
            <a:avLst/>
            <a:gdLst/>
            <a:ahLst/>
            <a:cxnLst/>
            <a:rect l="l" t="t" r="r" b="b"/>
            <a:pathLst>
              <a:path w="5074920" h="263525">
                <a:moveTo>
                  <a:pt x="5074920" y="0"/>
                </a:moveTo>
                <a:lnTo>
                  <a:pt x="0" y="0"/>
                </a:lnTo>
                <a:lnTo>
                  <a:pt x="0" y="263283"/>
                </a:lnTo>
                <a:lnTo>
                  <a:pt x="5074920" y="263283"/>
                </a:lnTo>
                <a:lnTo>
                  <a:pt x="5074920" y="0"/>
                </a:lnTo>
                <a:close/>
              </a:path>
            </a:pathLst>
          </a:custGeom>
          <a:solidFill>
            <a:srgbClr val="FFC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2" y="387085"/>
            <a:ext cx="5073015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200" b="1" i="0">
                <a:solidFill>
                  <a:srgbClr val="056333"/>
                </a:solidFill>
                <a:latin typeface="Foro-Black"/>
                <a:cs typeface="Foro-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://www.bhsu.edu/Logos" TargetMode="External"/><Relationship Id="rId2" Type="http://schemas.openxmlformats.org/officeDocument/2006/relationships/hyperlink" Target="mailto:John@BHSU.ed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8620" y="387085"/>
            <a:ext cx="814578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>
                <a:latin typeface="Trebuchet MS" panose="020B0603020202020204" pitchFamily="34" charset="0"/>
              </a:rPr>
              <a:t>E</a:t>
            </a:r>
            <a:r>
              <a:rPr spc="-110" dirty="0">
                <a:latin typeface="Trebuchet MS" panose="020B0603020202020204" pitchFamily="34" charset="0"/>
              </a:rPr>
              <a:t>v</a:t>
            </a:r>
            <a:r>
              <a:rPr dirty="0">
                <a:latin typeface="Trebuchet MS" panose="020B0603020202020204" pitchFamily="34" charset="0"/>
              </a:rPr>
              <a:t>ent</a:t>
            </a:r>
            <a:r>
              <a:rPr spc="-360" dirty="0">
                <a:latin typeface="Trebuchet MS" panose="020B0603020202020204" pitchFamily="34" charset="0"/>
              </a:rPr>
              <a:t> </a:t>
            </a:r>
            <a:r>
              <a:rPr spc="-300" dirty="0">
                <a:latin typeface="Trebuchet MS" panose="020B0603020202020204" pitchFamily="34" charset="0"/>
              </a:rPr>
              <a:t>T</a:t>
            </a:r>
            <a:r>
              <a:rPr dirty="0">
                <a:latin typeface="Trebuchet MS" panose="020B0603020202020204" pitchFamily="34" charset="0"/>
              </a:rPr>
              <a:t>it</a:t>
            </a:r>
            <a:r>
              <a:rPr spc="-10" dirty="0">
                <a:latin typeface="Trebuchet MS" panose="020B0603020202020204" pitchFamily="34" charset="0"/>
              </a:rPr>
              <a:t>l</a:t>
            </a:r>
            <a:r>
              <a:rPr dirty="0">
                <a:latin typeface="Trebuchet MS" panose="020B0603020202020204" pitchFamily="34" charset="0"/>
              </a:rPr>
              <a:t>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55978" y="3775751"/>
            <a:ext cx="3456880" cy="30367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z="1800" b="0" spc="-15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Share </a:t>
            </a:r>
            <a:r>
              <a:rPr sz="1800" b="0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some </a:t>
            </a:r>
            <a:r>
              <a:rPr sz="1800" b="0" spc="-15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general </a:t>
            </a:r>
            <a:r>
              <a:rPr sz="1800" b="0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information </a:t>
            </a:r>
            <a:r>
              <a:rPr sz="1800" b="0" spc="-15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here! </a:t>
            </a:r>
            <a:r>
              <a:rPr sz="1800" b="0" spc="-400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10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Consider</a:t>
            </a:r>
            <a:r>
              <a:rPr sz="1800" b="0" spc="-5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including:</a:t>
            </a:r>
            <a:endParaRPr sz="1800" dirty="0" smtClean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spc="-5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Who</a:t>
            </a:r>
            <a:r>
              <a:rPr sz="1800" b="0" spc="-30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sz="1800" b="0" spc="-25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5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invited?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spc="-5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What</a:t>
            </a:r>
            <a:r>
              <a:rPr sz="1800" b="0" spc="-25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does</a:t>
            </a:r>
            <a:r>
              <a:rPr sz="1800" b="0" spc="-2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it</a:t>
            </a:r>
            <a:r>
              <a:rPr sz="1800" b="0" spc="-2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spc="-5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cost?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spc="-1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What’s</a:t>
            </a:r>
            <a:r>
              <a:rPr sz="1800" b="0" spc="-35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happening?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r>
              <a:rPr sz="1800" b="0" spc="-15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Where </a:t>
            </a:r>
            <a:r>
              <a:rPr sz="1800" b="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is</a:t>
            </a:r>
            <a:r>
              <a:rPr sz="1800" b="0" spc="-15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there more</a:t>
            </a:r>
            <a:r>
              <a:rPr sz="1800" b="0" spc="-1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 </a:t>
            </a:r>
            <a:r>
              <a:rPr sz="1800" b="0" dirty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information</a:t>
            </a:r>
            <a:r>
              <a:rPr sz="1800" b="0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?</a:t>
            </a:r>
            <a:endParaRPr lang="en-US" sz="1800" b="0" dirty="0" smtClean="0">
              <a:solidFill>
                <a:srgbClr val="056333"/>
              </a:solidFill>
              <a:latin typeface="Trebuchet MS" panose="020B0603020202020204" pitchFamily="34" charset="0"/>
              <a:cs typeface="Foro-Light"/>
            </a:endParaRPr>
          </a:p>
          <a:p>
            <a:pPr marL="130810" indent="-118745">
              <a:lnSpc>
                <a:spcPct val="100000"/>
              </a:lnSpc>
              <a:buChar char="•"/>
              <a:tabLst>
                <a:tab pos="131445" algn="l"/>
              </a:tabLst>
            </a:pPr>
            <a:endParaRPr lang="en-US" dirty="0">
              <a:solidFill>
                <a:srgbClr val="056333"/>
              </a:solidFill>
              <a:latin typeface="Trebuchet MS" panose="020B0603020202020204" pitchFamily="34" charset="0"/>
              <a:cs typeface="Foro-Light"/>
            </a:endParaRPr>
          </a:p>
          <a:p>
            <a:pPr marL="12065">
              <a:lnSpc>
                <a:spcPct val="100000"/>
              </a:lnSpc>
              <a:tabLst>
                <a:tab pos="131445" algn="l"/>
              </a:tabLst>
            </a:pPr>
            <a:r>
              <a:rPr lang="en-US" sz="1800" dirty="0" smtClean="0">
                <a:solidFill>
                  <a:srgbClr val="056333"/>
                </a:solidFill>
                <a:latin typeface="Trebuchet MS" panose="020B0603020202020204" pitchFamily="34" charset="0"/>
                <a:cs typeface="Foro-Light"/>
              </a:rPr>
              <a:t>Use this space to share more about your event.</a:t>
            </a:r>
            <a:endParaRPr sz="1800" dirty="0">
              <a:latin typeface="Trebuchet MS" panose="020B0603020202020204" pitchFamily="34" charset="0"/>
              <a:cs typeface="Foro-Ligh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 dirty="0">
              <a:latin typeface="Trebuchet MS" panose="020B0603020202020204" pitchFamily="34" charset="0"/>
              <a:cs typeface="Foro-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19200" y="8835776"/>
            <a:ext cx="315388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Contact</a:t>
            </a:r>
            <a:r>
              <a:rPr sz="1200" spc="-15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spc="-5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John</a:t>
            </a:r>
            <a:r>
              <a:rPr sz="1200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 Doe</a:t>
            </a:r>
            <a:r>
              <a:rPr sz="1200" spc="-15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 </a:t>
            </a:r>
            <a:r>
              <a:rPr sz="1200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for</a:t>
            </a:r>
            <a:r>
              <a:rPr sz="1200" spc="-10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 more </a:t>
            </a:r>
            <a:r>
              <a:rPr sz="1200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information:</a:t>
            </a:r>
            <a:endParaRPr sz="1200" dirty="0">
              <a:latin typeface="Trebuchet MS" panose="020B0603020202020204" pitchFamily="34" charset="0"/>
              <a:cs typeface="Foro-Thin"/>
            </a:endParaRPr>
          </a:p>
          <a:p>
            <a:pPr marL="12700" marR="1586865">
              <a:lnSpc>
                <a:spcPct val="100000"/>
              </a:lnSpc>
            </a:pPr>
            <a:r>
              <a:rPr sz="1200" spc="-15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  <a:hlinkClick r:id="rId2"/>
              </a:rPr>
              <a:t>J</a:t>
            </a:r>
            <a:r>
              <a:rPr sz="1200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  <a:hlinkClick r:id="rId2"/>
              </a:rPr>
              <a:t>ohn@BHSU.</a:t>
            </a:r>
            <a:r>
              <a:rPr sz="1200" spc="-5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  <a:hlinkClick r:id="rId2"/>
              </a:rPr>
              <a:t>e</a:t>
            </a:r>
            <a:r>
              <a:rPr sz="1200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  <a:hlinkClick r:id="rId2"/>
              </a:rPr>
              <a:t>du </a:t>
            </a:r>
            <a:r>
              <a:rPr sz="1200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 </a:t>
            </a:r>
            <a:endParaRPr lang="en-US" sz="1200" dirty="0" smtClean="0">
              <a:solidFill>
                <a:srgbClr val="FFCA2B"/>
              </a:solidFill>
              <a:latin typeface="Trebuchet MS" panose="020B0603020202020204" pitchFamily="34" charset="0"/>
              <a:cs typeface="Foro-Thin"/>
            </a:endParaRPr>
          </a:p>
          <a:p>
            <a:pPr marL="12700" marR="1586865">
              <a:lnSpc>
                <a:spcPct val="100000"/>
              </a:lnSpc>
            </a:pPr>
            <a:r>
              <a:rPr sz="1200" dirty="0" smtClean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(</a:t>
            </a:r>
            <a:r>
              <a:rPr sz="1200" dirty="0">
                <a:solidFill>
                  <a:srgbClr val="FFCA2B"/>
                </a:solidFill>
                <a:latin typeface="Trebuchet MS" panose="020B0603020202020204" pitchFamily="34" charset="0"/>
                <a:cs typeface="Foro-Thin"/>
              </a:rPr>
              <a:t>123)456-7890</a:t>
            </a:r>
            <a:endParaRPr sz="1200" dirty="0">
              <a:latin typeface="Trebuchet MS" panose="020B0603020202020204" pitchFamily="34" charset="0"/>
              <a:cs typeface="Foro-Thin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4139184" y="3357319"/>
            <a:ext cx="3681095" cy="4240530"/>
            <a:chOff x="4139184" y="3357319"/>
            <a:chExt cx="3681095" cy="4240530"/>
          </a:xfrm>
        </p:grpSpPr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87050" y="3405187"/>
              <a:ext cx="3585349" cy="4144340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187050" y="3405186"/>
              <a:ext cx="3585845" cy="4144645"/>
            </a:xfrm>
            <a:custGeom>
              <a:avLst/>
              <a:gdLst/>
              <a:ahLst/>
              <a:cxnLst/>
              <a:rect l="l" t="t" r="r" b="b"/>
              <a:pathLst>
                <a:path w="3585845" h="4144645">
                  <a:moveTo>
                    <a:pt x="2072170" y="4144340"/>
                  </a:moveTo>
                  <a:lnTo>
                    <a:pt x="2120395" y="4143790"/>
                  </a:lnTo>
                  <a:lnTo>
                    <a:pt x="2168350" y="4142147"/>
                  </a:lnTo>
                  <a:lnTo>
                    <a:pt x="2216023" y="4139424"/>
                  </a:lnTo>
                  <a:lnTo>
                    <a:pt x="2263403" y="4135633"/>
                  </a:lnTo>
                  <a:lnTo>
                    <a:pt x="2310477" y="4130785"/>
                  </a:lnTo>
                  <a:lnTo>
                    <a:pt x="2357234" y="4124892"/>
                  </a:lnTo>
                  <a:lnTo>
                    <a:pt x="2403661" y="4117967"/>
                  </a:lnTo>
                  <a:lnTo>
                    <a:pt x="2449747" y="4110021"/>
                  </a:lnTo>
                  <a:lnTo>
                    <a:pt x="2495479" y="4101066"/>
                  </a:lnTo>
                  <a:lnTo>
                    <a:pt x="2540847" y="4091114"/>
                  </a:lnTo>
                  <a:lnTo>
                    <a:pt x="2585837" y="4080177"/>
                  </a:lnTo>
                  <a:lnTo>
                    <a:pt x="2630439" y="4068267"/>
                  </a:lnTo>
                  <a:lnTo>
                    <a:pt x="2674639" y="4055396"/>
                  </a:lnTo>
                  <a:lnTo>
                    <a:pt x="2718427" y="4041576"/>
                  </a:lnTo>
                  <a:lnTo>
                    <a:pt x="2761789" y="4026818"/>
                  </a:lnTo>
                  <a:lnTo>
                    <a:pt x="2804715" y="4011134"/>
                  </a:lnTo>
                  <a:lnTo>
                    <a:pt x="2847193" y="3994537"/>
                  </a:lnTo>
                  <a:lnTo>
                    <a:pt x="2889210" y="3977039"/>
                  </a:lnTo>
                  <a:lnTo>
                    <a:pt x="2930754" y="3958651"/>
                  </a:lnTo>
                  <a:lnTo>
                    <a:pt x="2971814" y="3939385"/>
                  </a:lnTo>
                  <a:lnTo>
                    <a:pt x="3012378" y="3919253"/>
                  </a:lnTo>
                  <a:lnTo>
                    <a:pt x="3052434" y="3898268"/>
                  </a:lnTo>
                  <a:lnTo>
                    <a:pt x="3091969" y="3876440"/>
                  </a:lnTo>
                  <a:lnTo>
                    <a:pt x="3130972" y="3853782"/>
                  </a:lnTo>
                  <a:lnTo>
                    <a:pt x="3169432" y="3830307"/>
                  </a:lnTo>
                  <a:lnTo>
                    <a:pt x="3207335" y="3806025"/>
                  </a:lnTo>
                  <a:lnTo>
                    <a:pt x="3244671" y="3780948"/>
                  </a:lnTo>
                  <a:lnTo>
                    <a:pt x="3281427" y="3755089"/>
                  </a:lnTo>
                  <a:lnTo>
                    <a:pt x="3317591" y="3728460"/>
                  </a:lnTo>
                  <a:lnTo>
                    <a:pt x="3353151" y="3701072"/>
                  </a:lnTo>
                  <a:lnTo>
                    <a:pt x="3388097" y="3672938"/>
                  </a:lnTo>
                  <a:lnTo>
                    <a:pt x="3422414" y="3644069"/>
                  </a:lnTo>
                  <a:lnTo>
                    <a:pt x="3456093" y="3614477"/>
                  </a:lnTo>
                  <a:lnTo>
                    <a:pt x="3489120" y="3584174"/>
                  </a:lnTo>
                  <a:lnTo>
                    <a:pt x="3521484" y="3553172"/>
                  </a:lnTo>
                  <a:lnTo>
                    <a:pt x="3553172" y="3521484"/>
                  </a:lnTo>
                  <a:lnTo>
                    <a:pt x="3584174" y="3489120"/>
                  </a:lnTo>
                  <a:lnTo>
                    <a:pt x="3585349" y="3487839"/>
                  </a:lnTo>
                </a:path>
                <a:path w="3585845" h="4144645">
                  <a:moveTo>
                    <a:pt x="3585349" y="656500"/>
                  </a:moveTo>
                  <a:lnTo>
                    <a:pt x="3553172" y="622856"/>
                  </a:lnTo>
                  <a:lnTo>
                    <a:pt x="3521484" y="591167"/>
                  </a:lnTo>
                  <a:lnTo>
                    <a:pt x="3489120" y="560165"/>
                  </a:lnTo>
                  <a:lnTo>
                    <a:pt x="3456093" y="529862"/>
                  </a:lnTo>
                  <a:lnTo>
                    <a:pt x="3422414" y="500270"/>
                  </a:lnTo>
                  <a:lnTo>
                    <a:pt x="3388097" y="471401"/>
                  </a:lnTo>
                  <a:lnTo>
                    <a:pt x="3353151" y="443267"/>
                  </a:lnTo>
                  <a:lnTo>
                    <a:pt x="3317591" y="415879"/>
                  </a:lnTo>
                  <a:lnTo>
                    <a:pt x="3281427" y="389250"/>
                  </a:lnTo>
                  <a:lnTo>
                    <a:pt x="3244671" y="363391"/>
                  </a:lnTo>
                  <a:lnTo>
                    <a:pt x="3207335" y="338315"/>
                  </a:lnTo>
                  <a:lnTo>
                    <a:pt x="3169432" y="314033"/>
                  </a:lnTo>
                  <a:lnTo>
                    <a:pt x="3130972" y="290557"/>
                  </a:lnTo>
                  <a:lnTo>
                    <a:pt x="3091969" y="267899"/>
                  </a:lnTo>
                  <a:lnTo>
                    <a:pt x="3052434" y="246071"/>
                  </a:lnTo>
                  <a:lnTo>
                    <a:pt x="3012378" y="225086"/>
                  </a:lnTo>
                  <a:lnTo>
                    <a:pt x="2971814" y="204954"/>
                  </a:lnTo>
                  <a:lnTo>
                    <a:pt x="2930754" y="185688"/>
                  </a:lnTo>
                  <a:lnTo>
                    <a:pt x="2889210" y="167300"/>
                  </a:lnTo>
                  <a:lnTo>
                    <a:pt x="2847193" y="149802"/>
                  </a:lnTo>
                  <a:lnTo>
                    <a:pt x="2804715" y="133205"/>
                  </a:lnTo>
                  <a:lnTo>
                    <a:pt x="2761789" y="117522"/>
                  </a:lnTo>
                  <a:lnTo>
                    <a:pt x="2718427" y="102764"/>
                  </a:lnTo>
                  <a:lnTo>
                    <a:pt x="2674639" y="88943"/>
                  </a:lnTo>
                  <a:lnTo>
                    <a:pt x="2630439" y="76072"/>
                  </a:lnTo>
                  <a:lnTo>
                    <a:pt x="2585837" y="64162"/>
                  </a:lnTo>
                  <a:lnTo>
                    <a:pt x="2540847" y="53225"/>
                  </a:lnTo>
                  <a:lnTo>
                    <a:pt x="2495479" y="43273"/>
                  </a:lnTo>
                  <a:lnTo>
                    <a:pt x="2449747" y="34318"/>
                  </a:lnTo>
                  <a:lnTo>
                    <a:pt x="2403661" y="26372"/>
                  </a:lnTo>
                  <a:lnTo>
                    <a:pt x="2357234" y="19447"/>
                  </a:lnTo>
                  <a:lnTo>
                    <a:pt x="2310477" y="13554"/>
                  </a:lnTo>
                  <a:lnTo>
                    <a:pt x="2263403" y="8706"/>
                  </a:lnTo>
                  <a:lnTo>
                    <a:pt x="2216023" y="4915"/>
                  </a:lnTo>
                  <a:lnTo>
                    <a:pt x="2168350" y="2192"/>
                  </a:lnTo>
                  <a:lnTo>
                    <a:pt x="2120395" y="550"/>
                  </a:lnTo>
                  <a:lnTo>
                    <a:pt x="2072170" y="0"/>
                  </a:lnTo>
                  <a:lnTo>
                    <a:pt x="2023945" y="550"/>
                  </a:lnTo>
                  <a:lnTo>
                    <a:pt x="1975990" y="2192"/>
                  </a:lnTo>
                  <a:lnTo>
                    <a:pt x="1928316" y="4915"/>
                  </a:lnTo>
                  <a:lnTo>
                    <a:pt x="1880936" y="8706"/>
                  </a:lnTo>
                  <a:lnTo>
                    <a:pt x="1833862" y="13554"/>
                  </a:lnTo>
                  <a:lnTo>
                    <a:pt x="1787106" y="19447"/>
                  </a:lnTo>
                  <a:lnTo>
                    <a:pt x="1740678" y="26372"/>
                  </a:lnTo>
                  <a:lnTo>
                    <a:pt x="1694592" y="34318"/>
                  </a:lnTo>
                  <a:lnTo>
                    <a:pt x="1648860" y="43273"/>
                  </a:lnTo>
                  <a:lnTo>
                    <a:pt x="1603492" y="53225"/>
                  </a:lnTo>
                  <a:lnTo>
                    <a:pt x="1558502" y="64162"/>
                  </a:lnTo>
                  <a:lnTo>
                    <a:pt x="1513901" y="76072"/>
                  </a:lnTo>
                  <a:lnTo>
                    <a:pt x="1469700" y="88943"/>
                  </a:lnTo>
                  <a:lnTo>
                    <a:pt x="1425913" y="102764"/>
                  </a:lnTo>
                  <a:lnTo>
                    <a:pt x="1382550" y="117522"/>
                  </a:lnTo>
                  <a:lnTo>
                    <a:pt x="1339624" y="133205"/>
                  </a:lnTo>
                  <a:lnTo>
                    <a:pt x="1297146" y="149802"/>
                  </a:lnTo>
                  <a:lnTo>
                    <a:pt x="1255129" y="167300"/>
                  </a:lnTo>
                  <a:lnTo>
                    <a:pt x="1213585" y="185688"/>
                  </a:lnTo>
                  <a:lnTo>
                    <a:pt x="1172525" y="204954"/>
                  </a:lnTo>
                  <a:lnTo>
                    <a:pt x="1131961" y="225086"/>
                  </a:lnTo>
                  <a:lnTo>
                    <a:pt x="1091906" y="246071"/>
                  </a:lnTo>
                  <a:lnTo>
                    <a:pt x="1052370" y="267899"/>
                  </a:lnTo>
                  <a:lnTo>
                    <a:pt x="1013367" y="290557"/>
                  </a:lnTo>
                  <a:lnTo>
                    <a:pt x="974908" y="314033"/>
                  </a:lnTo>
                  <a:lnTo>
                    <a:pt x="937004" y="338315"/>
                  </a:lnTo>
                  <a:lnTo>
                    <a:pt x="899668" y="363391"/>
                  </a:lnTo>
                  <a:lnTo>
                    <a:pt x="862913" y="389250"/>
                  </a:lnTo>
                  <a:lnTo>
                    <a:pt x="826748" y="415879"/>
                  </a:lnTo>
                  <a:lnTo>
                    <a:pt x="791188" y="443267"/>
                  </a:lnTo>
                  <a:lnTo>
                    <a:pt x="756243" y="471401"/>
                  </a:lnTo>
                  <a:lnTo>
                    <a:pt x="721925" y="500270"/>
                  </a:lnTo>
                  <a:lnTo>
                    <a:pt x="688247" y="529862"/>
                  </a:lnTo>
                  <a:lnTo>
                    <a:pt x="655220" y="560165"/>
                  </a:lnTo>
                  <a:lnTo>
                    <a:pt x="622856" y="591167"/>
                  </a:lnTo>
                  <a:lnTo>
                    <a:pt x="591167" y="622856"/>
                  </a:lnTo>
                  <a:lnTo>
                    <a:pt x="560165" y="655220"/>
                  </a:lnTo>
                  <a:lnTo>
                    <a:pt x="529862" y="688247"/>
                  </a:lnTo>
                  <a:lnTo>
                    <a:pt x="500270" y="721925"/>
                  </a:lnTo>
                  <a:lnTo>
                    <a:pt x="471401" y="756243"/>
                  </a:lnTo>
                  <a:lnTo>
                    <a:pt x="443267" y="791188"/>
                  </a:lnTo>
                  <a:lnTo>
                    <a:pt x="415879" y="826748"/>
                  </a:lnTo>
                  <a:lnTo>
                    <a:pt x="389250" y="862913"/>
                  </a:lnTo>
                  <a:lnTo>
                    <a:pt x="363391" y="899668"/>
                  </a:lnTo>
                  <a:lnTo>
                    <a:pt x="338315" y="937004"/>
                  </a:lnTo>
                  <a:lnTo>
                    <a:pt x="314033" y="974908"/>
                  </a:lnTo>
                  <a:lnTo>
                    <a:pt x="290557" y="1013367"/>
                  </a:lnTo>
                  <a:lnTo>
                    <a:pt x="267899" y="1052370"/>
                  </a:lnTo>
                  <a:lnTo>
                    <a:pt x="246071" y="1091906"/>
                  </a:lnTo>
                  <a:lnTo>
                    <a:pt x="225086" y="1131961"/>
                  </a:lnTo>
                  <a:lnTo>
                    <a:pt x="204954" y="1172525"/>
                  </a:lnTo>
                  <a:lnTo>
                    <a:pt x="185688" y="1213585"/>
                  </a:lnTo>
                  <a:lnTo>
                    <a:pt x="167300" y="1255129"/>
                  </a:lnTo>
                  <a:lnTo>
                    <a:pt x="149802" y="1297146"/>
                  </a:lnTo>
                  <a:lnTo>
                    <a:pt x="133205" y="1339624"/>
                  </a:lnTo>
                  <a:lnTo>
                    <a:pt x="117522" y="1382550"/>
                  </a:lnTo>
                  <a:lnTo>
                    <a:pt x="102764" y="1425913"/>
                  </a:lnTo>
                  <a:lnTo>
                    <a:pt x="88943" y="1469700"/>
                  </a:lnTo>
                  <a:lnTo>
                    <a:pt x="76072" y="1513901"/>
                  </a:lnTo>
                  <a:lnTo>
                    <a:pt x="64162" y="1558502"/>
                  </a:lnTo>
                  <a:lnTo>
                    <a:pt x="53225" y="1603492"/>
                  </a:lnTo>
                  <a:lnTo>
                    <a:pt x="43273" y="1648860"/>
                  </a:lnTo>
                  <a:lnTo>
                    <a:pt x="34318" y="1694592"/>
                  </a:lnTo>
                  <a:lnTo>
                    <a:pt x="26372" y="1740678"/>
                  </a:lnTo>
                  <a:lnTo>
                    <a:pt x="19447" y="1787106"/>
                  </a:lnTo>
                  <a:lnTo>
                    <a:pt x="13554" y="1833862"/>
                  </a:lnTo>
                  <a:lnTo>
                    <a:pt x="8706" y="1880936"/>
                  </a:lnTo>
                  <a:lnTo>
                    <a:pt x="4915" y="1928316"/>
                  </a:lnTo>
                  <a:lnTo>
                    <a:pt x="2192" y="1975990"/>
                  </a:lnTo>
                  <a:lnTo>
                    <a:pt x="550" y="2023945"/>
                  </a:lnTo>
                  <a:lnTo>
                    <a:pt x="0" y="2072170"/>
                  </a:lnTo>
                  <a:lnTo>
                    <a:pt x="550" y="2120395"/>
                  </a:lnTo>
                  <a:lnTo>
                    <a:pt x="2192" y="2168350"/>
                  </a:lnTo>
                  <a:lnTo>
                    <a:pt x="4915" y="2216023"/>
                  </a:lnTo>
                  <a:lnTo>
                    <a:pt x="8706" y="2263403"/>
                  </a:lnTo>
                  <a:lnTo>
                    <a:pt x="13554" y="2310477"/>
                  </a:lnTo>
                  <a:lnTo>
                    <a:pt x="19447" y="2357234"/>
                  </a:lnTo>
                  <a:lnTo>
                    <a:pt x="26372" y="2403661"/>
                  </a:lnTo>
                  <a:lnTo>
                    <a:pt x="34318" y="2449747"/>
                  </a:lnTo>
                  <a:lnTo>
                    <a:pt x="43273" y="2495479"/>
                  </a:lnTo>
                  <a:lnTo>
                    <a:pt x="53225" y="2540847"/>
                  </a:lnTo>
                  <a:lnTo>
                    <a:pt x="64162" y="2585837"/>
                  </a:lnTo>
                  <a:lnTo>
                    <a:pt x="76072" y="2630439"/>
                  </a:lnTo>
                  <a:lnTo>
                    <a:pt x="88943" y="2674639"/>
                  </a:lnTo>
                  <a:lnTo>
                    <a:pt x="102764" y="2718427"/>
                  </a:lnTo>
                  <a:lnTo>
                    <a:pt x="117522" y="2761789"/>
                  </a:lnTo>
                  <a:lnTo>
                    <a:pt x="133205" y="2804715"/>
                  </a:lnTo>
                  <a:lnTo>
                    <a:pt x="149802" y="2847193"/>
                  </a:lnTo>
                  <a:lnTo>
                    <a:pt x="167300" y="2889210"/>
                  </a:lnTo>
                  <a:lnTo>
                    <a:pt x="185688" y="2930754"/>
                  </a:lnTo>
                  <a:lnTo>
                    <a:pt x="204954" y="2971814"/>
                  </a:lnTo>
                  <a:lnTo>
                    <a:pt x="225086" y="3012378"/>
                  </a:lnTo>
                  <a:lnTo>
                    <a:pt x="246071" y="3052434"/>
                  </a:lnTo>
                  <a:lnTo>
                    <a:pt x="267899" y="3091969"/>
                  </a:lnTo>
                  <a:lnTo>
                    <a:pt x="290557" y="3130972"/>
                  </a:lnTo>
                  <a:lnTo>
                    <a:pt x="314033" y="3169432"/>
                  </a:lnTo>
                  <a:lnTo>
                    <a:pt x="338315" y="3207335"/>
                  </a:lnTo>
                  <a:lnTo>
                    <a:pt x="363391" y="3244671"/>
                  </a:lnTo>
                  <a:lnTo>
                    <a:pt x="389250" y="3281427"/>
                  </a:lnTo>
                  <a:lnTo>
                    <a:pt x="415879" y="3317591"/>
                  </a:lnTo>
                  <a:lnTo>
                    <a:pt x="443267" y="3353151"/>
                  </a:lnTo>
                  <a:lnTo>
                    <a:pt x="471401" y="3388097"/>
                  </a:lnTo>
                  <a:lnTo>
                    <a:pt x="500270" y="3422414"/>
                  </a:lnTo>
                  <a:lnTo>
                    <a:pt x="529862" y="3456093"/>
                  </a:lnTo>
                  <a:lnTo>
                    <a:pt x="560165" y="3489120"/>
                  </a:lnTo>
                  <a:lnTo>
                    <a:pt x="591167" y="3521484"/>
                  </a:lnTo>
                  <a:lnTo>
                    <a:pt x="622856" y="3553172"/>
                  </a:lnTo>
                  <a:lnTo>
                    <a:pt x="655220" y="3584174"/>
                  </a:lnTo>
                  <a:lnTo>
                    <a:pt x="688247" y="3614477"/>
                  </a:lnTo>
                  <a:lnTo>
                    <a:pt x="721925" y="3644069"/>
                  </a:lnTo>
                  <a:lnTo>
                    <a:pt x="756243" y="3672938"/>
                  </a:lnTo>
                  <a:lnTo>
                    <a:pt x="791188" y="3701072"/>
                  </a:lnTo>
                  <a:lnTo>
                    <a:pt x="826748" y="3728460"/>
                  </a:lnTo>
                  <a:lnTo>
                    <a:pt x="862913" y="3755089"/>
                  </a:lnTo>
                  <a:lnTo>
                    <a:pt x="899668" y="3780948"/>
                  </a:lnTo>
                  <a:lnTo>
                    <a:pt x="937004" y="3806025"/>
                  </a:lnTo>
                  <a:lnTo>
                    <a:pt x="974908" y="3830307"/>
                  </a:lnTo>
                  <a:lnTo>
                    <a:pt x="1013367" y="3853782"/>
                  </a:lnTo>
                  <a:lnTo>
                    <a:pt x="1052370" y="3876440"/>
                  </a:lnTo>
                  <a:lnTo>
                    <a:pt x="1091906" y="3898268"/>
                  </a:lnTo>
                  <a:lnTo>
                    <a:pt x="1131961" y="3919253"/>
                  </a:lnTo>
                  <a:lnTo>
                    <a:pt x="1172525" y="3939385"/>
                  </a:lnTo>
                  <a:lnTo>
                    <a:pt x="1213585" y="3958651"/>
                  </a:lnTo>
                  <a:lnTo>
                    <a:pt x="1255129" y="3977039"/>
                  </a:lnTo>
                  <a:lnTo>
                    <a:pt x="1297146" y="3994537"/>
                  </a:lnTo>
                  <a:lnTo>
                    <a:pt x="1339624" y="4011134"/>
                  </a:lnTo>
                  <a:lnTo>
                    <a:pt x="1382550" y="4026818"/>
                  </a:lnTo>
                  <a:lnTo>
                    <a:pt x="1425913" y="4041576"/>
                  </a:lnTo>
                  <a:lnTo>
                    <a:pt x="1469700" y="4055396"/>
                  </a:lnTo>
                  <a:lnTo>
                    <a:pt x="1513901" y="4068267"/>
                  </a:lnTo>
                  <a:lnTo>
                    <a:pt x="1558502" y="4080177"/>
                  </a:lnTo>
                  <a:lnTo>
                    <a:pt x="1603492" y="4091114"/>
                  </a:lnTo>
                  <a:lnTo>
                    <a:pt x="1648860" y="4101066"/>
                  </a:lnTo>
                  <a:lnTo>
                    <a:pt x="1694592" y="4110021"/>
                  </a:lnTo>
                  <a:lnTo>
                    <a:pt x="1740678" y="4117967"/>
                  </a:lnTo>
                  <a:lnTo>
                    <a:pt x="1787106" y="4124892"/>
                  </a:lnTo>
                  <a:lnTo>
                    <a:pt x="1833862" y="4130785"/>
                  </a:lnTo>
                  <a:lnTo>
                    <a:pt x="1880936" y="4135633"/>
                  </a:lnTo>
                  <a:lnTo>
                    <a:pt x="1928316" y="4139424"/>
                  </a:lnTo>
                  <a:lnTo>
                    <a:pt x="1975990" y="4142147"/>
                  </a:lnTo>
                  <a:lnTo>
                    <a:pt x="2023945" y="4143790"/>
                  </a:lnTo>
                  <a:lnTo>
                    <a:pt x="2072170" y="4144340"/>
                  </a:lnTo>
                </a:path>
              </a:pathLst>
            </a:custGeom>
            <a:ln w="95732">
              <a:solidFill>
                <a:srgbClr val="0563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/>
          <p:nvPr/>
        </p:nvSpPr>
        <p:spPr>
          <a:xfrm>
            <a:off x="147129" y="7702451"/>
            <a:ext cx="1385570" cy="2399030"/>
          </a:xfrm>
          <a:custGeom>
            <a:avLst/>
            <a:gdLst/>
            <a:ahLst/>
            <a:cxnLst/>
            <a:rect l="l" t="t" r="r" b="b"/>
            <a:pathLst>
              <a:path w="1385570" h="2399029">
                <a:moveTo>
                  <a:pt x="1031176" y="0"/>
                </a:moveTo>
                <a:lnTo>
                  <a:pt x="922324" y="0"/>
                </a:lnTo>
                <a:lnTo>
                  <a:pt x="0" y="2398776"/>
                </a:lnTo>
                <a:lnTo>
                  <a:pt x="108889" y="2398776"/>
                </a:lnTo>
                <a:lnTo>
                  <a:pt x="1031176" y="0"/>
                </a:lnTo>
                <a:close/>
              </a:path>
              <a:path w="1385570" h="2399029">
                <a:moveTo>
                  <a:pt x="1385087" y="0"/>
                </a:moveTo>
                <a:lnTo>
                  <a:pt x="1276108" y="0"/>
                </a:lnTo>
                <a:lnTo>
                  <a:pt x="349656" y="2398776"/>
                </a:lnTo>
                <a:lnTo>
                  <a:pt x="458597" y="2398776"/>
                </a:lnTo>
                <a:lnTo>
                  <a:pt x="1385087" y="0"/>
                </a:lnTo>
                <a:close/>
              </a:path>
            </a:pathLst>
          </a:custGeom>
          <a:solidFill>
            <a:srgbClr val="FFC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127750" y="0"/>
            <a:ext cx="1299210" cy="2178050"/>
          </a:xfrm>
          <a:custGeom>
            <a:avLst/>
            <a:gdLst/>
            <a:ahLst/>
            <a:cxnLst/>
            <a:rect l="l" t="t" r="r" b="b"/>
            <a:pathLst>
              <a:path w="1299209" h="2178050">
                <a:moveTo>
                  <a:pt x="946277" y="0"/>
                </a:moveTo>
                <a:lnTo>
                  <a:pt x="837412" y="0"/>
                </a:lnTo>
                <a:lnTo>
                  <a:pt x="0" y="2177935"/>
                </a:lnTo>
                <a:lnTo>
                  <a:pt x="108902" y="2177935"/>
                </a:lnTo>
                <a:lnTo>
                  <a:pt x="946277" y="0"/>
                </a:lnTo>
                <a:close/>
              </a:path>
              <a:path w="1299209" h="2178050">
                <a:moveTo>
                  <a:pt x="1298587" y="0"/>
                </a:moveTo>
                <a:lnTo>
                  <a:pt x="1189621" y="0"/>
                </a:lnTo>
                <a:lnTo>
                  <a:pt x="348449" y="2177935"/>
                </a:lnTo>
                <a:lnTo>
                  <a:pt x="457390" y="2177935"/>
                </a:lnTo>
                <a:lnTo>
                  <a:pt x="1298587" y="0"/>
                </a:lnTo>
                <a:close/>
              </a:path>
            </a:pathLst>
          </a:custGeom>
          <a:solidFill>
            <a:srgbClr val="FFC8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47129" y="2206091"/>
            <a:ext cx="73837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3.15.22|</a:t>
            </a:r>
            <a:r>
              <a:rPr lang="en-US" sz="4400" dirty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 </a:t>
            </a:r>
            <a:r>
              <a:rPr lang="en-US" sz="44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6-8 PM | Loc</a:t>
            </a:r>
            <a:r>
              <a:rPr lang="en-US" sz="4400" spc="-185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a</a:t>
            </a:r>
            <a:r>
              <a:rPr lang="en-US" sz="44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Regular"/>
              </a:rPr>
              <a:t>tion</a:t>
            </a:r>
            <a:endParaRPr lang="en-US" sz="4400" dirty="0">
              <a:latin typeface="Trebuchet MS" panose="020B0603020202020204" pitchFamily="34" charset="0"/>
              <a:cs typeface="Bebas Neue Regula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495081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15" dirty="0">
                <a:solidFill>
                  <a:srgbClr val="056333"/>
                </a:solidFill>
                <a:latin typeface="Trebuchet MS" panose="020B0603020202020204" pitchFamily="34" charset="0"/>
                <a:cs typeface="Foro-Medium"/>
              </a:rPr>
              <a:t>PRESENTED</a:t>
            </a:r>
            <a:r>
              <a:rPr lang="en-US" spc="5" dirty="0">
                <a:solidFill>
                  <a:srgbClr val="056333"/>
                </a:solidFill>
                <a:latin typeface="Trebuchet MS" panose="020B0603020202020204" pitchFamily="34" charset="0"/>
                <a:cs typeface="Foro-Medium"/>
              </a:rPr>
              <a:t> </a:t>
            </a:r>
            <a:r>
              <a:rPr lang="en-US" dirty="0">
                <a:solidFill>
                  <a:srgbClr val="056333"/>
                </a:solidFill>
                <a:latin typeface="Trebuchet MS" panose="020B0603020202020204" pitchFamily="34" charset="0"/>
                <a:cs typeface="Foro-Medium"/>
              </a:rPr>
              <a:t>BY</a:t>
            </a:r>
            <a:r>
              <a:rPr lang="en-US" spc="-5" dirty="0">
                <a:solidFill>
                  <a:srgbClr val="056333"/>
                </a:solidFill>
                <a:latin typeface="Trebuchet MS" panose="020B0603020202020204" pitchFamily="34" charset="0"/>
                <a:cs typeface="Foro-Medium"/>
              </a:rPr>
              <a:t> </a:t>
            </a:r>
            <a:r>
              <a:rPr lang="en-US" spc="15" dirty="0">
                <a:solidFill>
                  <a:srgbClr val="056333"/>
                </a:solidFill>
                <a:latin typeface="Trebuchet MS" panose="020B0603020202020204" pitchFamily="34" charset="0"/>
                <a:cs typeface="Foro-Medium"/>
              </a:rPr>
              <a:t>(0FFICE</a:t>
            </a:r>
            <a:r>
              <a:rPr lang="en-US" spc="5" dirty="0">
                <a:solidFill>
                  <a:srgbClr val="056333"/>
                </a:solidFill>
                <a:latin typeface="Trebuchet MS" panose="020B0603020202020204" pitchFamily="34" charset="0"/>
                <a:cs typeface="Foro-Medium"/>
              </a:rPr>
              <a:t> </a:t>
            </a:r>
            <a:r>
              <a:rPr lang="en-US" spc="10" dirty="0">
                <a:solidFill>
                  <a:srgbClr val="056333"/>
                </a:solidFill>
                <a:latin typeface="Trebuchet MS" panose="020B0603020202020204" pitchFamily="34" charset="0"/>
                <a:cs typeface="Foro-Medium"/>
              </a:rPr>
              <a:t>OR </a:t>
            </a:r>
            <a:r>
              <a:rPr lang="en-US" dirty="0">
                <a:solidFill>
                  <a:srgbClr val="056333"/>
                </a:solidFill>
                <a:latin typeface="Trebuchet MS" panose="020B0603020202020204" pitchFamily="34" charset="0"/>
                <a:cs typeface="Foro-Medium"/>
              </a:rPr>
              <a:t>CLUB)</a:t>
            </a:r>
            <a:endParaRPr lang="en-US" dirty="0">
              <a:latin typeface="Trebuchet MS" panose="020B0603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600" y="237056"/>
            <a:ext cx="1828800" cy="12464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162" y="8375068"/>
            <a:ext cx="1828800" cy="1245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600" y="1864413"/>
            <a:ext cx="1828800" cy="124599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F928CD6-F0D9-4D1B-861F-5AC5BD929368}"/>
              </a:ext>
            </a:extLst>
          </p:cNvPr>
          <p:cNvSpPr/>
          <p:nvPr/>
        </p:nvSpPr>
        <p:spPr>
          <a:xfrm>
            <a:off x="8135971" y="237056"/>
            <a:ext cx="6830979" cy="10772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of a high-resolution (300dpi) graphic or photo will make your document more visually appealing and will be high-quality when printed.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Marketing@BHSU.edu.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A2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313</Words>
  <Application>Microsoft Office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Bebas Neue Regular</vt:lpstr>
      <vt:lpstr>Calibri</vt:lpstr>
      <vt:lpstr>Foro-Black</vt:lpstr>
      <vt:lpstr>Foro-Light</vt:lpstr>
      <vt:lpstr>Foro-Medium</vt:lpstr>
      <vt:lpstr>Foro-Thin</vt:lpstr>
      <vt:lpstr>Times New Roman</vt:lpstr>
      <vt:lpstr>Trebuchet MS</vt:lpstr>
      <vt:lpstr>Office Theme</vt:lpstr>
      <vt:lpstr>Event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</dc:title>
  <dc:creator>Roth, EmaleeJ</dc:creator>
  <cp:lastModifiedBy>Roth, EmaleeJ</cp:lastModifiedBy>
  <cp:revision>7</cp:revision>
  <cp:lastPrinted>2022-03-28T20:50:54Z</cp:lastPrinted>
  <dcterms:created xsi:type="dcterms:W3CDTF">2022-03-07T20:44:07Z</dcterms:created>
  <dcterms:modified xsi:type="dcterms:W3CDTF">2022-04-04T19:50:05Z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2022-03-07T00:00:00Z</vt:filetime>
  </property>
  <property fmtid="{D5CDD505-2E9C-101B-9397-08002B2CF9AE}" pid="3" name="Creator">
    <vt:lpwstr>Adobe InDesign 17.1 (Windows)</vt:lpwstr>
  </property>
  <property fmtid="{D5CDD505-2E9C-101B-9397-08002B2CF9AE}" pid="4" name="LastSaved">
    <vt:filetime>2022-03-07T00:00:00Z</vt:filetime>
  </property>
</Properties>
</file>