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9" r:id="rId2"/>
  </p:sldIdLst>
  <p:sldSz cx="7772400" cy="100584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ugteren, CalebJ" initials="NC" lastIdx="1" clrIdx="0">
    <p:extLst>
      <p:ext uri="{19B8F6BF-5375-455C-9EA6-DF929625EA0E}">
        <p15:presenceInfo xmlns:p15="http://schemas.microsoft.com/office/powerpoint/2012/main" userId="Nugteren, CalebJ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625"/>
    <a:srgbClr val="FFC726"/>
    <a:srgbClr val="006233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78135" autoAdjust="0"/>
  </p:normalViewPr>
  <p:slideViewPr>
    <p:cSldViewPr snapToGrid="0">
      <p:cViewPr varScale="1">
        <p:scale>
          <a:sx n="41" d="100"/>
          <a:sy n="41" d="100"/>
        </p:scale>
        <p:origin x="276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798BD0-8B04-4ED3-A6DF-D3F41A197772}" type="datetimeFigureOut">
              <a:rPr lang="en-US" smtClean="0"/>
              <a:t>5/16/2022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36788" y="1143000"/>
            <a:ext cx="23844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BEC133-A35F-4D38-A16A-D53BEA8FCF1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3712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BEC133-A35F-4D38-A16A-D53BEA8FCF1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360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6647-A146-4350-A72A-A96B195D8837}" type="datetimeFigureOut">
              <a:rPr lang="en-US" smtClean="0"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C6D5-1BC9-4103-8DCD-7FE0E601B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34248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6647-A146-4350-A72A-A96B195D8837}" type="datetimeFigureOut">
              <a:rPr lang="en-US" smtClean="0"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C6D5-1BC9-4103-8DCD-7FE0E601B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483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6647-A146-4350-A72A-A96B195D8837}" type="datetimeFigureOut">
              <a:rPr lang="en-US" smtClean="0"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C6D5-1BC9-4103-8DCD-7FE0E601B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1314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6647-A146-4350-A72A-A96B195D8837}" type="datetimeFigureOut">
              <a:rPr lang="en-US" smtClean="0"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C6D5-1BC9-4103-8DCD-7FE0E601B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177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/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75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6647-A146-4350-A72A-A96B195D8837}" type="datetimeFigureOut">
              <a:rPr lang="en-US" smtClean="0"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C6D5-1BC9-4103-8DCD-7FE0E601B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926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6647-A146-4350-A72A-A96B195D8837}" type="datetimeFigureOut">
              <a:rPr lang="en-US" smtClean="0"/>
              <a:t>5/16/2022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C6D5-1BC9-4103-8DCD-7FE0E601B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20816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6647-A146-4350-A72A-A96B195D8837}" type="datetimeFigureOut">
              <a:rPr lang="en-US" smtClean="0"/>
              <a:t>5/16/2022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C6D5-1BC9-4103-8DCD-7FE0E601B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8522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6647-A146-4350-A72A-A96B195D8837}" type="datetimeFigureOut">
              <a:rPr lang="en-US" smtClean="0"/>
              <a:t>5/16/2022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C6D5-1BC9-4103-8DCD-7FE0E601B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720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6647-A146-4350-A72A-A96B195D8837}" type="datetimeFigureOut">
              <a:rPr lang="en-US" smtClean="0"/>
              <a:t>5/16/2022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C6D5-1BC9-4103-8DCD-7FE0E601B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72207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6647-A146-4350-A72A-A96B195D8837}" type="datetimeFigureOut">
              <a:rPr lang="en-US" smtClean="0"/>
              <a:t>5/16/2022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C6D5-1BC9-4103-8DCD-7FE0E601B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71276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446647-A146-4350-A72A-A96B195D8837}" type="datetimeFigureOut">
              <a:rPr lang="en-US" smtClean="0"/>
              <a:t>5/16/2022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12C6D5-1BC9-4103-8DCD-7FE0E601B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8187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446647-A146-4350-A72A-A96B195D8837}" type="datetimeFigureOut">
              <a:rPr lang="en-US" smtClean="0"/>
              <a:t>5/16/2022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12C6D5-1BC9-4103-8DCD-7FE0E601BFA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32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jpe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://www.bhsu.edu/Logos" TargetMode="External"/><Relationship Id="rId4" Type="http://schemas.openxmlformats.org/officeDocument/2006/relationships/hyperlink" Target="http://www.bhsu.edu/Templates" TargetMode="External"/><Relationship Id="rId9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57" t="-91" r="24395" b="91"/>
          <a:stretch/>
        </p:blipFill>
        <p:spPr>
          <a:xfrm>
            <a:off x="228600" y="228599"/>
            <a:ext cx="7330907" cy="9611591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218209" y="218208"/>
            <a:ext cx="7330907" cy="9611591"/>
          </a:xfrm>
          <a:custGeom>
            <a:avLst/>
            <a:gdLst>
              <a:gd name="connsiteX0" fmla="*/ 0 w 7330907"/>
              <a:gd name="connsiteY0" fmla="*/ 0 h 9611591"/>
              <a:gd name="connsiteX1" fmla="*/ 7330907 w 7330907"/>
              <a:gd name="connsiteY1" fmla="*/ 0 h 9611591"/>
              <a:gd name="connsiteX2" fmla="*/ 7330907 w 7330907"/>
              <a:gd name="connsiteY2" fmla="*/ 9611591 h 9611591"/>
              <a:gd name="connsiteX3" fmla="*/ 0 w 7330907"/>
              <a:gd name="connsiteY3" fmla="*/ 9611591 h 9611591"/>
              <a:gd name="connsiteX4" fmla="*/ 0 w 7330907"/>
              <a:gd name="connsiteY4" fmla="*/ 0 h 9611591"/>
              <a:gd name="connsiteX0" fmla="*/ 0 w 7330907"/>
              <a:gd name="connsiteY0" fmla="*/ 0 h 9611591"/>
              <a:gd name="connsiteX1" fmla="*/ 3351188 w 7330907"/>
              <a:gd name="connsiteY1" fmla="*/ 10391 h 9611591"/>
              <a:gd name="connsiteX2" fmla="*/ 7330907 w 7330907"/>
              <a:gd name="connsiteY2" fmla="*/ 9611591 h 9611591"/>
              <a:gd name="connsiteX3" fmla="*/ 0 w 7330907"/>
              <a:gd name="connsiteY3" fmla="*/ 9611591 h 9611591"/>
              <a:gd name="connsiteX4" fmla="*/ 0 w 7330907"/>
              <a:gd name="connsiteY4" fmla="*/ 0 h 9611591"/>
              <a:gd name="connsiteX0" fmla="*/ 0 w 7330907"/>
              <a:gd name="connsiteY0" fmla="*/ 0 h 9611591"/>
              <a:gd name="connsiteX1" fmla="*/ 3797997 w 7330907"/>
              <a:gd name="connsiteY1" fmla="*/ 20782 h 9611591"/>
              <a:gd name="connsiteX2" fmla="*/ 7330907 w 7330907"/>
              <a:gd name="connsiteY2" fmla="*/ 9611591 h 9611591"/>
              <a:gd name="connsiteX3" fmla="*/ 0 w 7330907"/>
              <a:gd name="connsiteY3" fmla="*/ 9611591 h 9611591"/>
              <a:gd name="connsiteX4" fmla="*/ 0 w 7330907"/>
              <a:gd name="connsiteY4" fmla="*/ 0 h 9611591"/>
              <a:gd name="connsiteX0" fmla="*/ 0 w 7330907"/>
              <a:gd name="connsiteY0" fmla="*/ 0 h 9611591"/>
              <a:gd name="connsiteX1" fmla="*/ 3797997 w 7330907"/>
              <a:gd name="connsiteY1" fmla="*/ 0 h 9611591"/>
              <a:gd name="connsiteX2" fmla="*/ 7330907 w 7330907"/>
              <a:gd name="connsiteY2" fmla="*/ 9611591 h 9611591"/>
              <a:gd name="connsiteX3" fmla="*/ 0 w 7330907"/>
              <a:gd name="connsiteY3" fmla="*/ 9611591 h 9611591"/>
              <a:gd name="connsiteX4" fmla="*/ 0 w 7330907"/>
              <a:gd name="connsiteY4" fmla="*/ 0 h 9611591"/>
              <a:gd name="connsiteX0" fmla="*/ 0 w 7330907"/>
              <a:gd name="connsiteY0" fmla="*/ 0 h 9611591"/>
              <a:gd name="connsiteX1" fmla="*/ 3818778 w 7330907"/>
              <a:gd name="connsiteY1" fmla="*/ 20782 h 9611591"/>
              <a:gd name="connsiteX2" fmla="*/ 7330907 w 7330907"/>
              <a:gd name="connsiteY2" fmla="*/ 9611591 h 9611591"/>
              <a:gd name="connsiteX3" fmla="*/ 0 w 7330907"/>
              <a:gd name="connsiteY3" fmla="*/ 9611591 h 9611591"/>
              <a:gd name="connsiteX4" fmla="*/ 0 w 7330907"/>
              <a:gd name="connsiteY4" fmla="*/ 0 h 9611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30907" h="9611591">
                <a:moveTo>
                  <a:pt x="0" y="0"/>
                </a:moveTo>
                <a:lnTo>
                  <a:pt x="3818778" y="20782"/>
                </a:lnTo>
                <a:lnTo>
                  <a:pt x="7330907" y="9611591"/>
                </a:lnTo>
                <a:lnTo>
                  <a:pt x="0" y="9611591"/>
                </a:lnTo>
                <a:lnTo>
                  <a:pt x="0" y="0"/>
                </a:lnTo>
                <a:close/>
              </a:path>
            </a:pathLst>
          </a:custGeom>
          <a:solidFill>
            <a:srgbClr val="004625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lowchart: Data 4"/>
          <p:cNvSpPr/>
          <p:nvPr/>
        </p:nvSpPr>
        <p:spPr>
          <a:xfrm flipH="1">
            <a:off x="216956" y="2302625"/>
            <a:ext cx="5279832" cy="1011829"/>
          </a:xfrm>
          <a:custGeom>
            <a:avLst/>
            <a:gdLst>
              <a:gd name="connsiteX0" fmla="*/ 0 w 10000"/>
              <a:gd name="connsiteY0" fmla="*/ 10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8000 w 10000"/>
              <a:gd name="connsiteY3" fmla="*/ 10000 h 10000"/>
              <a:gd name="connsiteX4" fmla="*/ 0 w 10000"/>
              <a:gd name="connsiteY4" fmla="*/ 10000 h 10000"/>
              <a:gd name="connsiteX0" fmla="*/ 0 w 10000"/>
              <a:gd name="connsiteY0" fmla="*/ 10000 h 10347"/>
              <a:gd name="connsiteX1" fmla="*/ 2000 w 10000"/>
              <a:gd name="connsiteY1" fmla="*/ 0 h 10347"/>
              <a:gd name="connsiteX2" fmla="*/ 10000 w 10000"/>
              <a:gd name="connsiteY2" fmla="*/ 0 h 10347"/>
              <a:gd name="connsiteX3" fmla="*/ 9913 w 10000"/>
              <a:gd name="connsiteY3" fmla="*/ 10347 h 10347"/>
              <a:gd name="connsiteX4" fmla="*/ 0 w 10000"/>
              <a:gd name="connsiteY4" fmla="*/ 10000 h 10347"/>
              <a:gd name="connsiteX0" fmla="*/ 0 w 10012"/>
              <a:gd name="connsiteY0" fmla="*/ 10000 h 10434"/>
              <a:gd name="connsiteX1" fmla="*/ 2000 w 10012"/>
              <a:gd name="connsiteY1" fmla="*/ 0 h 10434"/>
              <a:gd name="connsiteX2" fmla="*/ 10000 w 10012"/>
              <a:gd name="connsiteY2" fmla="*/ 0 h 10434"/>
              <a:gd name="connsiteX3" fmla="*/ 10012 w 10012"/>
              <a:gd name="connsiteY3" fmla="*/ 10434 h 10434"/>
              <a:gd name="connsiteX4" fmla="*/ 0 w 10012"/>
              <a:gd name="connsiteY4" fmla="*/ 10000 h 10434"/>
              <a:gd name="connsiteX0" fmla="*/ 0 w 10012"/>
              <a:gd name="connsiteY0" fmla="*/ 10000 h 10434"/>
              <a:gd name="connsiteX1" fmla="*/ 759 w 10012"/>
              <a:gd name="connsiteY1" fmla="*/ 87 h 10434"/>
              <a:gd name="connsiteX2" fmla="*/ 10000 w 10012"/>
              <a:gd name="connsiteY2" fmla="*/ 0 h 10434"/>
              <a:gd name="connsiteX3" fmla="*/ 10012 w 10012"/>
              <a:gd name="connsiteY3" fmla="*/ 10434 h 10434"/>
              <a:gd name="connsiteX4" fmla="*/ 0 w 10012"/>
              <a:gd name="connsiteY4" fmla="*/ 10000 h 10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12" h="10434">
                <a:moveTo>
                  <a:pt x="0" y="10000"/>
                </a:moveTo>
                <a:lnTo>
                  <a:pt x="759" y="87"/>
                </a:lnTo>
                <a:lnTo>
                  <a:pt x="10000" y="0"/>
                </a:lnTo>
                <a:lnTo>
                  <a:pt x="10012" y="10434"/>
                </a:lnTo>
                <a:lnTo>
                  <a:pt x="0" y="10000"/>
                </a:lnTo>
                <a:close/>
              </a:path>
            </a:pathLst>
          </a:custGeom>
          <a:solidFill>
            <a:srgbClr val="00462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311709" y="2220147"/>
            <a:ext cx="45513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>
                <a:solidFill>
                  <a:schemeClr val="bg1"/>
                </a:solidFill>
                <a:latin typeface="Trebuchet MS" panose="020B0603020202020204" pitchFamily="34" charset="0"/>
              </a:rPr>
              <a:t>EVENT NAME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46809" y="3730336"/>
            <a:ext cx="6463146" cy="2940628"/>
          </a:xfrm>
          <a:custGeom>
            <a:avLst/>
            <a:gdLst>
              <a:gd name="connsiteX0" fmla="*/ 0 w 6930737"/>
              <a:gd name="connsiteY0" fmla="*/ 0 h 2930237"/>
              <a:gd name="connsiteX1" fmla="*/ 6930737 w 6930737"/>
              <a:gd name="connsiteY1" fmla="*/ 0 h 2930237"/>
              <a:gd name="connsiteX2" fmla="*/ 6930737 w 6930737"/>
              <a:gd name="connsiteY2" fmla="*/ 2930237 h 2930237"/>
              <a:gd name="connsiteX3" fmla="*/ 0 w 6930737"/>
              <a:gd name="connsiteY3" fmla="*/ 2930237 h 2930237"/>
              <a:gd name="connsiteX4" fmla="*/ 0 w 6930737"/>
              <a:gd name="connsiteY4" fmla="*/ 0 h 2930237"/>
              <a:gd name="connsiteX0" fmla="*/ 0 w 6930737"/>
              <a:gd name="connsiteY0" fmla="*/ 10391 h 2940628"/>
              <a:gd name="connsiteX1" fmla="*/ 5839691 w 6930737"/>
              <a:gd name="connsiteY1" fmla="*/ 0 h 2940628"/>
              <a:gd name="connsiteX2" fmla="*/ 6930737 w 6930737"/>
              <a:gd name="connsiteY2" fmla="*/ 2940628 h 2940628"/>
              <a:gd name="connsiteX3" fmla="*/ 0 w 6930737"/>
              <a:gd name="connsiteY3" fmla="*/ 2940628 h 2940628"/>
              <a:gd name="connsiteX4" fmla="*/ 0 w 6930737"/>
              <a:gd name="connsiteY4" fmla="*/ 10391 h 294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30737" h="2940628">
                <a:moveTo>
                  <a:pt x="0" y="10391"/>
                </a:moveTo>
                <a:lnTo>
                  <a:pt x="5839691" y="0"/>
                </a:lnTo>
                <a:lnTo>
                  <a:pt x="6930737" y="2940628"/>
                </a:lnTo>
                <a:lnTo>
                  <a:pt x="0" y="2940628"/>
                </a:lnTo>
                <a:lnTo>
                  <a:pt x="0" y="10391"/>
                </a:lnTo>
                <a:close/>
              </a:path>
            </a:pathLst>
          </a:custGeom>
          <a:noFill/>
          <a:ln w="28575">
            <a:solidFill>
              <a:srgbClr val="FFC72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" name="Straight Connector 15"/>
          <p:cNvCxnSpPr/>
          <p:nvPr/>
        </p:nvCxnSpPr>
        <p:spPr>
          <a:xfrm>
            <a:off x="446809" y="3196244"/>
            <a:ext cx="1475509" cy="0"/>
          </a:xfrm>
          <a:prstGeom prst="line">
            <a:avLst/>
          </a:prstGeom>
          <a:ln w="2857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1465111" y="3913183"/>
            <a:ext cx="2899064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Trebuchet MS" panose="020B0603020202020204" pitchFamily="34" charset="0"/>
              </a:rPr>
              <a:t>General information about the event</a:t>
            </a:r>
          </a:p>
          <a:p>
            <a:pPr algn="ctr"/>
            <a:endParaRPr lang="en-US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pPr algn="ctr"/>
            <a:r>
              <a:rPr lang="en-US" dirty="0">
                <a:solidFill>
                  <a:schemeClr val="bg1"/>
                </a:solidFill>
                <a:latin typeface="Trebuchet MS" panose="020B0603020202020204" pitchFamily="34" charset="0"/>
              </a:rPr>
              <a:t>i.e. who is invited (students only/open to the public)</a:t>
            </a:r>
          </a:p>
          <a:p>
            <a:pPr algn="ctr"/>
            <a:endParaRPr lang="en-US" dirty="0">
              <a:solidFill>
                <a:schemeClr val="bg1"/>
              </a:solidFill>
              <a:latin typeface="Trebuchet MS" panose="020B0603020202020204" pitchFamily="34" charset="0"/>
            </a:endParaRPr>
          </a:p>
          <a:p>
            <a:pPr algn="ctr"/>
            <a:r>
              <a:rPr lang="en-US" dirty="0">
                <a:solidFill>
                  <a:schemeClr val="bg1"/>
                </a:solidFill>
                <a:latin typeface="Trebuchet MS" panose="020B0603020202020204" pitchFamily="34" charset="0"/>
              </a:rPr>
              <a:t>Cost or if it is free,</a:t>
            </a:r>
          </a:p>
          <a:p>
            <a:pPr algn="ctr"/>
            <a:r>
              <a:rPr lang="en-US" dirty="0">
                <a:solidFill>
                  <a:schemeClr val="bg1"/>
                </a:solidFill>
                <a:latin typeface="Trebuchet MS" panose="020B0603020202020204" pitchFamily="34" charset="0"/>
              </a:rPr>
              <a:t>What it will entail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32498" y="7332042"/>
            <a:ext cx="516429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Trebuchet MS" panose="020B0603020202020204" pitchFamily="34" charset="0"/>
              </a:rPr>
              <a:t>10.24.18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Trebuchet MS" panose="020B0603020202020204" pitchFamily="34" charset="0"/>
              </a:rPr>
              <a:t>Club buzz, Basement of the student union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Trebuchet MS" panose="020B0603020202020204" pitchFamily="34" charset="0"/>
              </a:rPr>
              <a:t>6 pm – 8 pm</a:t>
            </a:r>
          </a:p>
          <a:p>
            <a:pPr algn="ctr"/>
            <a:endParaRPr lang="en-US" dirty="0">
              <a:solidFill>
                <a:schemeClr val="bg1"/>
              </a:solidFill>
              <a:latin typeface="Trebuchet MS" panose="020B0603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46809" y="9168504"/>
            <a:ext cx="525779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Trebuchet MS" panose="020B0603020202020204" pitchFamily="34" charset="0"/>
              </a:rPr>
              <a:t>Persons with disabilities requesting accommodations for this event should call Contact Name at Phone Number at least 48 hours prior to the start of the event.</a:t>
            </a:r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8004840" y="1"/>
            <a:ext cx="6033588" cy="6710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5B9BD5"/>
                </a:solidFill>
              </a14:hiddenFill>
            </a:ex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000000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</a:rPr>
              <a:t>Main headline should grab attention.</a:t>
            </a:r>
            <a:endParaRPr lang="en-US" sz="3200" dirty="0">
              <a:solidFill>
                <a:prstClr val="black"/>
              </a:solidFill>
            </a:endParaRPr>
          </a:p>
          <a:p>
            <a:pPr lvl="0"/>
            <a:r>
              <a:rPr lang="en-US" sz="1200" dirty="0">
                <a:solidFill>
                  <a:prstClr val="black"/>
                </a:solidFill>
              </a:rPr>
              <a:t>Use of a high-resolution (300dpi) graphic or photo will make your document more visually appealing and will be high-quality when printed.</a:t>
            </a:r>
          </a:p>
          <a:p>
            <a:pPr lvl="0"/>
            <a:endParaRPr lang="en-US" sz="1200" dirty="0">
              <a:solidFill>
                <a:prstClr val="black"/>
              </a:solidFill>
            </a:endParaRPr>
          </a:p>
          <a:p>
            <a:pPr lvl="0"/>
            <a:r>
              <a:rPr lang="en-US" sz="1200" dirty="0">
                <a:solidFill>
                  <a:prstClr val="black"/>
                </a:solidFill>
              </a:rPr>
              <a:t>Be sure to include the basics: Who, What, When, Where and Why.</a:t>
            </a:r>
          </a:p>
          <a:p>
            <a:pPr lvl="0"/>
            <a:endParaRPr lang="en-US" sz="1200" dirty="0">
              <a:solidFill>
                <a:prstClr val="black"/>
              </a:solidFill>
            </a:endParaRPr>
          </a:p>
          <a:p>
            <a:pPr lvl="0"/>
            <a:r>
              <a:rPr lang="en-US" sz="1200" dirty="0">
                <a:solidFill>
                  <a:prstClr val="black"/>
                </a:solidFill>
              </a:rPr>
              <a:t>Try to keep text as simple and uncluttered at possible and then direct them to the website where they can get the details.</a:t>
            </a:r>
          </a:p>
          <a:p>
            <a:pPr lvl="0"/>
            <a:endParaRPr lang="en-US" sz="1200" dirty="0">
              <a:solidFill>
                <a:prstClr val="black"/>
              </a:solidFill>
            </a:endParaRPr>
          </a:p>
          <a:p>
            <a:pPr lvl="0"/>
            <a:r>
              <a:rPr lang="en-US" sz="1200" dirty="0">
                <a:solidFill>
                  <a:prstClr val="black"/>
                </a:solidFill>
              </a:rPr>
              <a:t>Be sure to include a contact name and phone number or email address in case people want more information.</a:t>
            </a:r>
          </a:p>
          <a:p>
            <a:pPr lvl="0"/>
            <a:r>
              <a:rPr lang="en-US" sz="1200" dirty="0">
                <a:solidFill>
                  <a:prstClr val="black"/>
                </a:solidFill>
              </a:rPr>
              <a:t>If public is invited, be sure to include the following disclaimer: </a:t>
            </a:r>
          </a:p>
          <a:p>
            <a:pPr lvl="0"/>
            <a:r>
              <a:rPr lang="en-US" sz="1200" dirty="0">
                <a:solidFill>
                  <a:prstClr val="black"/>
                </a:solidFill>
              </a:rPr>
              <a:t>Persons with disabilities requesting accommodations for this event should call 642-XXXX at least 48 hours prior to the start of the event.</a:t>
            </a:r>
          </a:p>
          <a:p>
            <a:pPr lvl="0"/>
            <a:r>
              <a:rPr lang="en-US" sz="1200" dirty="0">
                <a:solidFill>
                  <a:prstClr val="black"/>
                </a:solidFill>
              </a:rPr>
              <a:t>_______________________________</a:t>
            </a:r>
          </a:p>
          <a:p>
            <a:pPr lvl="0"/>
            <a:endParaRPr lang="en-US" sz="1200" dirty="0">
              <a:solidFill>
                <a:prstClr val="black"/>
              </a:solidFill>
            </a:endParaRPr>
          </a:p>
          <a:p>
            <a:pPr lvl="0"/>
            <a:r>
              <a:rPr lang="en-US" sz="1200" dirty="0">
                <a:solidFill>
                  <a:prstClr val="black"/>
                </a:solidFill>
              </a:rPr>
              <a:t>Finished with your poster?</a:t>
            </a:r>
          </a:p>
          <a:p>
            <a:pPr lvl="0"/>
            <a:r>
              <a:rPr lang="en-US" sz="1200" dirty="0">
                <a:solidFill>
                  <a:prstClr val="black"/>
                </a:solidFill>
              </a:rPr>
              <a:t>Save it out as a high-quality PDF file. Instructions on how to do this are detailed in the Help Guide that you can download on </a:t>
            </a:r>
            <a:r>
              <a:rPr lang="en-US" sz="1200" dirty="0">
                <a:solidFill>
                  <a:prstClr val="black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www.BHSU.edu/Templates</a:t>
            </a:r>
            <a:endParaRPr lang="en-US" sz="1200" dirty="0">
              <a:solidFill>
                <a:prstClr val="black"/>
              </a:solidFill>
            </a:endParaRPr>
          </a:p>
          <a:p>
            <a:pPr lvl="0"/>
            <a:endParaRPr lang="en-US" sz="1200" dirty="0">
              <a:solidFill>
                <a:prstClr val="black"/>
              </a:solidFill>
            </a:endParaRPr>
          </a:p>
          <a:p>
            <a:pPr lvl="0"/>
            <a:r>
              <a:rPr lang="en-US" sz="1200" dirty="0">
                <a:solidFill>
                  <a:prstClr val="black"/>
                </a:solidFill>
              </a:rPr>
              <a:t>If you have any questions or wish to have your poster reviewed by Marketing &amp; Communications, make a high-quality pdf and send it to Kristen.Kilmer@BHSU.edu. </a:t>
            </a:r>
          </a:p>
          <a:p>
            <a:pPr lvl="0"/>
            <a:r>
              <a:rPr lang="en-US" sz="1200" dirty="0">
                <a:solidFill>
                  <a:prstClr val="black"/>
                </a:solidFill>
              </a:rPr>
              <a:t>_______________________________</a:t>
            </a:r>
          </a:p>
          <a:p>
            <a:pPr lvl="0"/>
            <a:r>
              <a:rPr lang="en-US" sz="1200" dirty="0">
                <a:solidFill>
                  <a:prstClr val="black"/>
                </a:solidFill>
              </a:rPr>
              <a:t>Don’t design anything on the white quarter inch wide margin and keep text within the guides</a:t>
            </a:r>
          </a:p>
          <a:p>
            <a:pPr lvl="0"/>
            <a:endParaRPr lang="en-US" sz="1200" dirty="0">
              <a:solidFill>
                <a:prstClr val="black"/>
              </a:solidFill>
            </a:endParaRPr>
          </a:p>
          <a:p>
            <a:pPr lvl="0"/>
            <a:r>
              <a:rPr lang="en-US" sz="1200" dirty="0">
                <a:solidFill>
                  <a:prstClr val="black"/>
                </a:solidFill>
              </a:rPr>
              <a:t>All publications need the main BHSU Logo. To download a copy of the logo or sting, visit </a:t>
            </a:r>
            <a:r>
              <a:rPr lang="en-US" sz="1200" u="sng" dirty="0">
                <a:solidFill>
                  <a:prstClr val="black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www.BHSU.edu/Logos</a:t>
            </a:r>
            <a:endParaRPr lang="en-US" sz="1200" u="sng" dirty="0">
              <a:solidFill>
                <a:prstClr val="black"/>
              </a:solidFill>
            </a:endParaRPr>
          </a:p>
          <a:p>
            <a:pPr lvl="0"/>
            <a:endParaRPr lang="en-US" sz="1200" dirty="0">
              <a:solidFill>
                <a:prstClr val="black"/>
              </a:solidFill>
            </a:endParaRPr>
          </a:p>
          <a:p>
            <a:pPr lvl="0"/>
            <a:r>
              <a:rPr lang="en-US" sz="1200" dirty="0">
                <a:solidFill>
                  <a:prstClr val="black"/>
                </a:solidFill>
              </a:rPr>
              <a:t>Date, Location, and Time need to be included on the flyer.</a:t>
            </a:r>
          </a:p>
          <a:p>
            <a:pPr lvl="0"/>
            <a:endParaRPr lang="en-US" sz="1200" dirty="0">
              <a:solidFill>
                <a:prstClr val="black"/>
              </a:solidFill>
            </a:endParaRPr>
          </a:p>
          <a:p>
            <a:pPr lvl="0"/>
            <a:r>
              <a:rPr lang="en-US" sz="1200" dirty="0">
                <a:solidFill>
                  <a:prstClr val="black"/>
                </a:solidFill>
              </a:rPr>
              <a:t>The minimum size of the logo on an 8.5x11 flyer is 1.5”</a:t>
            </a:r>
            <a:endParaRPr lang="en-US" sz="1600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9FA177-FB41-4A67-B6ED-8E48CA651E1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481058" y="1559596"/>
            <a:ext cx="2181159" cy="148605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77C1B39-D43E-42C5-9196-1A242A2E3FB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84563" y="559527"/>
            <a:ext cx="2181159" cy="14865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A8B3A3B-1332-46F4-A77A-646F6118E7A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420892" y="3379129"/>
            <a:ext cx="2182631" cy="1487062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AC5A57C8-DE1C-46EF-8351-3F684691A5A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2203922" y="4241"/>
            <a:ext cx="1674055" cy="1217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0610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521</TotalTime>
  <Words>345</Words>
  <Application>Microsoft Office PowerPoint</Application>
  <PresentationFormat>Custom</PresentationFormat>
  <Paragraphs>36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Trebuchet MS</vt:lpstr>
      <vt:lpstr>Office Theme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Your event name here</dc:title>
  <dc:creator>Holman, Sheryl</dc:creator>
  <cp:lastModifiedBy>Geier, ReginaA</cp:lastModifiedBy>
  <cp:revision>69</cp:revision>
  <dcterms:created xsi:type="dcterms:W3CDTF">2015-01-07T19:03:13Z</dcterms:created>
  <dcterms:modified xsi:type="dcterms:W3CDTF">2022-05-16T19:32:59Z</dcterms:modified>
</cp:coreProperties>
</file>