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10058400" cy="1554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726"/>
    <a:srgbClr val="006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34" d="100"/>
          <a:sy n="34" d="100"/>
        </p:scale>
        <p:origin x="262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2544023"/>
            <a:ext cx="8549640" cy="5411893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8164619"/>
            <a:ext cx="7543800" cy="3753061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31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46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827617"/>
            <a:ext cx="2168843" cy="131734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827617"/>
            <a:ext cx="6380798" cy="131734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578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3875409"/>
            <a:ext cx="8675370" cy="6466204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10402786"/>
            <a:ext cx="8675370" cy="3400424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0058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4138083"/>
            <a:ext cx="4274820" cy="98630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130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827620"/>
            <a:ext cx="8675370" cy="300460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3810636"/>
            <a:ext cx="4255174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5678170"/>
            <a:ext cx="4255174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3810636"/>
            <a:ext cx="4276130" cy="1867534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5678170"/>
            <a:ext cx="4276130" cy="835173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606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314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51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2238167"/>
            <a:ext cx="5092065" cy="11046883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515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1036320"/>
            <a:ext cx="3244096" cy="362712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2238167"/>
            <a:ext cx="5092065" cy="11046883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4663440"/>
            <a:ext cx="3244096" cy="8639599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644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827620"/>
            <a:ext cx="8675370" cy="30046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4138083"/>
            <a:ext cx="8675370" cy="98630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5516D-5514-40E2-A6E3-E47080DDAB6E}" type="datetimeFigureOut">
              <a:rPr lang="en-US" smtClean="0"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14407730"/>
            <a:ext cx="339471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14407730"/>
            <a:ext cx="2263140" cy="8276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1821F-C9D3-4CF8-92D9-3A7A64B28A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99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bhsu.edu/Logos" TargetMode="External"/><Relationship Id="rId5" Type="http://schemas.openxmlformats.org/officeDocument/2006/relationships/hyperlink" Target="http://www.bhsu.edu/Templates" TargetMode="External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5" t="521" r="2887" b="64"/>
          <a:stretch/>
        </p:blipFill>
        <p:spPr>
          <a:xfrm>
            <a:off x="250591" y="299259"/>
            <a:ext cx="9550260" cy="14979534"/>
          </a:xfrm>
          <a:prstGeom prst="rect">
            <a:avLst/>
          </a:prstGeom>
        </p:spPr>
      </p:pic>
      <p:sp>
        <p:nvSpPr>
          <p:cNvPr id="5" name="Oval 2"/>
          <p:cNvSpPr>
            <a:spLocks noChangeArrowheads="1"/>
          </p:cNvSpPr>
          <p:nvPr/>
        </p:nvSpPr>
        <p:spPr bwMode="auto">
          <a:xfrm>
            <a:off x="1778022" y="1934291"/>
            <a:ext cx="6502356" cy="6502356"/>
          </a:xfrm>
          <a:prstGeom prst="ellipse">
            <a:avLst/>
          </a:prstGeom>
          <a:solidFill>
            <a:srgbClr val="194D2C">
              <a:alpha val="85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sp>
        <p:nvSpPr>
          <p:cNvPr id="6" name="Arc 3"/>
          <p:cNvSpPr>
            <a:spLocks/>
          </p:cNvSpPr>
          <p:nvPr/>
        </p:nvSpPr>
        <p:spPr bwMode="auto">
          <a:xfrm rot="8122883" flipH="1" flipV="1">
            <a:off x="2440839" y="2553103"/>
            <a:ext cx="5176723" cy="515231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706 w 43200"/>
              <a:gd name="T1" fmla="*/ 27076 h 43200"/>
              <a:gd name="T2" fmla="*/ 16941 w 43200"/>
              <a:gd name="T3" fmla="*/ 42692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705" y="27076"/>
                </a:moveTo>
                <a:cubicBezTo>
                  <a:pt x="237" y="25288"/>
                  <a:pt x="0" y="2344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033" y="43200"/>
                  <a:pt x="18471" y="43029"/>
                  <a:pt x="16941" y="42691"/>
                </a:cubicBezTo>
              </a:path>
              <a:path w="43200" h="43200" stroke="0" extrusionOk="0">
                <a:moveTo>
                  <a:pt x="705" y="27076"/>
                </a:moveTo>
                <a:cubicBezTo>
                  <a:pt x="237" y="25288"/>
                  <a:pt x="0" y="2344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20033" y="43200"/>
                  <a:pt x="18471" y="43029"/>
                  <a:pt x="16941" y="42691"/>
                </a:cubicBezTo>
                <a:lnTo>
                  <a:pt x="21600" y="21600"/>
                </a:lnTo>
                <a:close/>
              </a:path>
            </a:pathLst>
          </a:custGeom>
          <a:noFill/>
          <a:ln w="57150">
            <a:solidFill>
              <a:srgbClr val="FCC03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969547" y="3152833"/>
            <a:ext cx="3941220" cy="186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algn="ctr" defTabSz="929738" eaLnBrk="0" fontAlgn="base" hangingPunct="0">
              <a:spcBef>
                <a:spcPct val="0"/>
              </a:spcBef>
            </a:pPr>
            <a:r>
              <a:rPr lang="en-US" altLang="en-US" sz="13400" b="1" dirty="0">
                <a:solidFill>
                  <a:srgbClr val="FFFFFF"/>
                </a:solidFill>
                <a:latin typeface="Brush Script MT" panose="03060802040406070304" pitchFamily="66" charset="0"/>
              </a:rPr>
              <a:t>Event</a:t>
            </a:r>
          </a:p>
          <a:p>
            <a:pPr algn="ctr" defTabSz="929738" eaLnBrk="0" fontAlgn="base" hangingPunct="0">
              <a:spcBef>
                <a:spcPct val="0"/>
              </a:spcBef>
            </a:pP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73307" y="4458116"/>
            <a:ext cx="3941220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18300" b="1" dirty="0">
                <a:solidFill>
                  <a:srgbClr val="FFFFFF"/>
                </a:solidFill>
                <a:latin typeface="Brush Script MT" panose="03060802040406070304" pitchFamily="66" charset="0"/>
              </a:rPr>
              <a:t>Title</a:t>
            </a:r>
            <a:endParaRPr lang="en-US" sz="18300" dirty="0">
              <a:latin typeface="Brush Script MT" panose="03060802040406070304" pitchFamily="66" charset="0"/>
            </a:endParaRPr>
          </a:p>
        </p:txBody>
      </p:sp>
      <p:sp>
        <p:nvSpPr>
          <p:cNvPr id="9" name="WordArt 5"/>
          <p:cNvSpPr>
            <a:spLocks noChangeArrowheads="1" noChangeShapeType="1" noTextEdit="1"/>
          </p:cNvSpPr>
          <p:nvPr/>
        </p:nvSpPr>
        <p:spPr bwMode="auto">
          <a:xfrm>
            <a:off x="3976711" y="7308318"/>
            <a:ext cx="2255585" cy="553761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 rtl="0">
              <a:buNone/>
            </a:pPr>
            <a:r>
              <a:rPr lang="en-US" sz="5400" b="1" kern="10" dirty="0">
                <a:ln w="15875">
                  <a:solidFill>
                    <a:srgbClr val="000000">
                      <a:alpha val="14999"/>
                    </a:srgbClr>
                  </a:solidFill>
                  <a:round/>
                  <a:headEnd/>
                  <a:tailEnd/>
                </a:ln>
                <a:solidFill>
                  <a:srgbClr val="FFFFFF">
                    <a:alpha val="95000"/>
                  </a:srgbClr>
                </a:solidFill>
                <a:effectLst>
                  <a:outerShdw dist="12700" dir="16200000" algn="ctr" rotWithShape="0">
                    <a:srgbClr val="5A5A5A">
                      <a:alpha val="74998"/>
                    </a:srgbClr>
                  </a:outerShdw>
                </a:effectLst>
                <a:latin typeface="Trebuchet MS" panose="020B0603020202020204" pitchFamily="34" charset="0"/>
              </a:rPr>
              <a:t>11.07.19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" y="9224948"/>
            <a:ext cx="10058400" cy="6319852"/>
          </a:xfrm>
          <a:prstGeom prst="rect">
            <a:avLst/>
          </a:prstGeom>
          <a:solidFill>
            <a:srgbClr val="FFFFFF">
              <a:alpha val="80000"/>
            </a:srgbClr>
          </a:solidFill>
          <a:ln w="25400" algn="ctr">
            <a:noFill/>
            <a:miter lim="800000"/>
            <a:headEnd/>
            <a:tailEnd/>
          </a:ln>
          <a:effectLst/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50483" y="13756301"/>
            <a:ext cx="7132441" cy="1164817"/>
          </a:xfrm>
          <a:prstGeom prst="rect">
            <a:avLst/>
          </a:prstGeom>
          <a:solidFill>
            <a:srgbClr val="194D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 flipH="1">
            <a:off x="4337769" y="8259465"/>
            <a:ext cx="5463190" cy="7019324"/>
          </a:xfrm>
          <a:prstGeom prst="rtTriangle">
            <a:avLst/>
          </a:prstGeom>
          <a:solidFill>
            <a:srgbClr val="FCC03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 flipH="1">
            <a:off x="4479413" y="8407969"/>
            <a:ext cx="5321545" cy="6870819"/>
          </a:xfrm>
          <a:prstGeom prst="rtTriangle">
            <a:avLst/>
          </a:prstGeom>
          <a:solidFill>
            <a:srgbClr val="194D2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endParaRPr lang="en-US" sz="1830"/>
          </a:p>
        </p:txBody>
      </p:sp>
      <p:pic>
        <p:nvPicPr>
          <p:cNvPr id="1034" name="Picture 10" descr="Mobile-Phone-ico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512491" y="10637794"/>
            <a:ext cx="778488" cy="82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7941934" y="11810478"/>
            <a:ext cx="1433354" cy="349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solidFill>
                  <a:srgbClr val="FFFFFF"/>
                </a:solidFill>
                <a:latin typeface="Trebuchet MS" panose="020B0603020202020204" pitchFamily="34" charset="0"/>
              </a:rPr>
              <a:t>605.XXX.XXXX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pic>
        <p:nvPicPr>
          <p:cNvPr id="1036" name="Picture 12" descr="Email_Icon_Whit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677" y="12497347"/>
            <a:ext cx="1022392" cy="668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6920367" y="13478771"/>
            <a:ext cx="2003146" cy="349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400" dirty="0">
                <a:solidFill>
                  <a:srgbClr val="FFFFFF"/>
                </a:solidFill>
                <a:latin typeface="Trebuchet MS" panose="020B0603020202020204" pitchFamily="34" charset="0"/>
              </a:rPr>
              <a:t>First.Last@BHSU.edu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398142" y="14367549"/>
            <a:ext cx="4027381" cy="79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200" dirty="0">
                <a:solidFill>
                  <a:srgbClr val="FFFFFF"/>
                </a:solidFill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046137" y="14047802"/>
            <a:ext cx="3464584" cy="481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1600" dirty="0">
                <a:solidFill>
                  <a:srgbClr val="FFFFFF"/>
                </a:solidFill>
                <a:latin typeface="Trebuchet MS" panose="020B0603020202020204" pitchFamily="34" charset="0"/>
              </a:rPr>
              <a:t>Contact First Last for any additional questions or information</a:t>
            </a:r>
            <a:endParaRPr lang="en-US" altLang="en-US" sz="2400" dirty="0">
              <a:latin typeface="Arial" panose="020B0604020202020204" pitchFamily="34" charset="0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474019" y="9755441"/>
            <a:ext cx="4352388" cy="460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srgbClr val="000000"/>
                </a:solidFill>
                <a:latin typeface="Trebuchet MS" panose="020B0603020202020204" pitchFamily="34" charset="0"/>
              </a:rPr>
              <a:t>Club Buzz | 6pm-8pm</a:t>
            </a:r>
            <a:endParaRPr lang="en-US" altLang="en-US" sz="1600" dirty="0">
              <a:latin typeface="Trebuchet MS" panose="020B0603020202020204" pitchFamily="34" charset="0"/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885110" y="10394122"/>
            <a:ext cx="4840999" cy="252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General information about the event, i.e. who is invited (students only/open to public)</a:t>
            </a:r>
          </a:p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0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Cost of event, what it will entail</a:t>
            </a:r>
          </a:p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2000" b="1" dirty="0">
              <a:solidFill>
                <a:srgbClr val="000000"/>
              </a:solidFill>
              <a:latin typeface="Trebuchet MS" panose="020B0603020202020204" pitchFamily="34" charset="0"/>
            </a:endParaRPr>
          </a:p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For complete details visit:</a:t>
            </a:r>
          </a:p>
          <a:p>
            <a:pPr algn="ctr" defTabSz="929738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>
                <a:solidFill>
                  <a:srgbClr val="000000"/>
                </a:solidFill>
                <a:latin typeface="Trebuchet MS" panose="020B0603020202020204" pitchFamily="34" charset="0"/>
              </a:rPr>
              <a:t>www.BHSU.edu/SpecificLinkHere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cxnSp>
        <p:nvCxnSpPr>
          <p:cNvPr id="22" name="Straight Connector 21"/>
          <p:cNvCxnSpPr>
            <a:cxnSpLocks/>
          </p:cNvCxnSpPr>
          <p:nvPr/>
        </p:nvCxnSpPr>
        <p:spPr>
          <a:xfrm flipH="1" flipV="1">
            <a:off x="5776532" y="10051962"/>
            <a:ext cx="1915974" cy="7834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 flipH="1">
            <a:off x="5183913" y="10059714"/>
            <a:ext cx="2491897" cy="3249662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 flipH="1">
            <a:off x="634519" y="13309376"/>
            <a:ext cx="4549393" cy="0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>
            <a:off x="634519" y="10059714"/>
            <a:ext cx="0" cy="3249662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>
            <a:cxnSpLocks/>
          </p:cNvCxnSpPr>
          <p:nvPr/>
        </p:nvCxnSpPr>
        <p:spPr>
          <a:xfrm flipH="1">
            <a:off x="634520" y="10059714"/>
            <a:ext cx="895022" cy="0"/>
          </a:xfrm>
          <a:prstGeom prst="line">
            <a:avLst/>
          </a:prstGeom>
          <a:ln w="19050">
            <a:solidFill>
              <a:srgbClr val="00623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398061" y="1281253"/>
            <a:ext cx="6413140" cy="12547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7190" tIns="37190" rIns="37190" bIns="37190" numCol="1" anchor="t" anchorCtr="0" compatLnSpc="1">
            <a:prstTxWarp prst="textNoShape">
              <a:avLst/>
            </a:prstTxWarp>
          </a:bodyPr>
          <a:lstStyle/>
          <a:p>
            <a:r>
              <a:rPr lang="en-US" sz="4141" b="1" dirty="0"/>
              <a:t>Main headline should grab attention.</a:t>
            </a:r>
            <a:endParaRPr lang="en-US" sz="4141" dirty="0"/>
          </a:p>
          <a:p>
            <a:r>
              <a:rPr lang="en-US" sz="1553" dirty="0"/>
              <a:t>Use of a high-resolution (300dpi) graphic or photo will make your document more visually appealing and will be high-quality when printed.</a:t>
            </a:r>
          </a:p>
          <a:p>
            <a:endParaRPr lang="en-US" sz="1553" dirty="0"/>
          </a:p>
          <a:p>
            <a:r>
              <a:rPr lang="en-US" sz="1553" dirty="0"/>
              <a:t>Be sure to include the basics: Who, What, When, Where and Why.</a:t>
            </a:r>
          </a:p>
          <a:p>
            <a:endParaRPr lang="en-US" sz="1553" dirty="0"/>
          </a:p>
          <a:p>
            <a:r>
              <a:rPr lang="en-US" sz="1553" dirty="0"/>
              <a:t>Try to keep text as simple and uncluttered at possible and then direct them to the website where they can get the details.</a:t>
            </a:r>
          </a:p>
          <a:p>
            <a:endParaRPr lang="en-US" sz="1553" dirty="0"/>
          </a:p>
          <a:p>
            <a:r>
              <a:rPr lang="en-US" sz="1553" dirty="0"/>
              <a:t>Be sure to include a contact name and phone number or email address in case people want more information.</a:t>
            </a:r>
          </a:p>
          <a:p>
            <a:endParaRPr lang="en-US" sz="1553" dirty="0"/>
          </a:p>
          <a:p>
            <a:r>
              <a:rPr lang="en-US" sz="1553" dirty="0"/>
              <a:t>If public is invited, be sure to include the following disclaimer: </a:t>
            </a:r>
          </a:p>
          <a:p>
            <a:r>
              <a:rPr lang="en-US" sz="1553" dirty="0"/>
              <a:t>Persons with disabilities requesting accommodations for this event should call 642-XXXX at least 48 hours prior to the start of the event.</a:t>
            </a:r>
          </a:p>
          <a:p>
            <a:r>
              <a:rPr lang="en-US" sz="1553" dirty="0"/>
              <a:t>_______________________________</a:t>
            </a:r>
          </a:p>
          <a:p>
            <a:endParaRPr lang="en-US" sz="1553" dirty="0"/>
          </a:p>
          <a:p>
            <a:r>
              <a:rPr lang="en-US" sz="1553" dirty="0"/>
              <a:t>Finished with your poster?</a:t>
            </a:r>
          </a:p>
          <a:p>
            <a:r>
              <a:rPr lang="en-US" sz="1553" dirty="0"/>
              <a:t>Save it out as a high-quality PDF file. Instructions on how to do this are detailed in the Help Guide that you can download on </a:t>
            </a:r>
            <a:r>
              <a:rPr lang="en-US" sz="1553" dirty="0">
                <a:hlinkClick r:id="rId5"/>
              </a:rPr>
              <a:t>www.BHSU.edu/Templates</a:t>
            </a:r>
            <a:endParaRPr lang="en-US" sz="1553" dirty="0"/>
          </a:p>
          <a:p>
            <a:endParaRPr lang="en-US" sz="1553" dirty="0"/>
          </a:p>
          <a:p>
            <a:r>
              <a:rPr lang="en-US" sz="1553" dirty="0"/>
              <a:t>If you have any questions or wish to have your poster reviewed by Marketing &amp; Communications, make a high-quality pdf and send it to Kristen.Kilmer@BHSU.edu. </a:t>
            </a:r>
          </a:p>
          <a:p>
            <a:r>
              <a:rPr lang="en-US" sz="1553" dirty="0"/>
              <a:t>_______________________________</a:t>
            </a:r>
          </a:p>
          <a:p>
            <a:r>
              <a:rPr lang="en-US" sz="1553" dirty="0"/>
              <a:t>Don’t design anything on the white quarter inch wide margin and keep text within the guides</a:t>
            </a:r>
          </a:p>
          <a:p>
            <a:endParaRPr lang="en-US" sz="1553" dirty="0"/>
          </a:p>
          <a:p>
            <a:r>
              <a:rPr lang="en-US" sz="1553" dirty="0"/>
              <a:t>All publications need the main BHSU Logo. To download a copy of the logo or sting, visit </a:t>
            </a:r>
            <a:r>
              <a:rPr lang="en-US" sz="1553" u="sng" dirty="0">
                <a:hlinkClick r:id="rId6"/>
              </a:rPr>
              <a:t>www.BHSU.edu/Logos</a:t>
            </a:r>
            <a:endParaRPr lang="en-US" sz="1553" u="sng" dirty="0"/>
          </a:p>
          <a:p>
            <a:endParaRPr lang="en-US" sz="1553" dirty="0"/>
          </a:p>
          <a:p>
            <a:r>
              <a:rPr lang="en-US" sz="1553" dirty="0"/>
              <a:t>Date, Location, and Time need to be included on the flyer.</a:t>
            </a:r>
          </a:p>
          <a:p>
            <a:endParaRPr lang="en-US" sz="1553" dirty="0"/>
          </a:p>
          <a:p>
            <a:r>
              <a:rPr lang="en-US" sz="1553" dirty="0"/>
              <a:t>The minimum size of the logo on an 8.5x11 flyer is 1.5”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58D792E-D8B2-47B8-A044-25CDD28E4AD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1210" y="653705"/>
            <a:ext cx="2418337" cy="1647651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3D44842E-EF89-41D3-A7D1-328109BC6BF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52069" y="5423884"/>
            <a:ext cx="2418337" cy="164820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6201F0C-6E1F-408A-B5AC-59AAFC7EA95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754528" y="3447946"/>
            <a:ext cx="2419969" cy="1648764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1ACE5F3-FA5B-4388-9F49-C3E57EF4325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82155" y="1809107"/>
            <a:ext cx="1797447" cy="1307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079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215</TotalTime>
  <Words>365</Words>
  <Application>Microsoft Office PowerPoint</Application>
  <PresentationFormat>Custom</PresentationFormat>
  <Paragraphs>39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Brush Script MT</vt:lpstr>
      <vt:lpstr>Calibri</vt:lpstr>
      <vt:lpstr>Calibri Light</vt:lpstr>
      <vt:lpstr>Trebuchet MS</vt:lpstr>
      <vt:lpstr>Office Theme</vt:lpstr>
      <vt:lpstr>PowerPoint Presentation</vt:lpstr>
    </vt:vector>
  </TitlesOfParts>
  <Company>Black Hills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Nugteren, CalebJ</dc:creator>
  <cp:lastModifiedBy>Geier, ReginaA</cp:lastModifiedBy>
  <cp:revision>16</cp:revision>
  <dcterms:created xsi:type="dcterms:W3CDTF">2019-11-12T16:43:06Z</dcterms:created>
  <dcterms:modified xsi:type="dcterms:W3CDTF">2022-05-12T14:36:04Z</dcterms:modified>
</cp:coreProperties>
</file>