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698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0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533400"/>
            <a:ext cx="7772400" cy="14696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r>
              <a:rPr lang="en-US" i="0" dirty="0" smtClean="0"/>
              <a:t>Event Title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1896" y="4790019"/>
            <a:ext cx="6428607" cy="2494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bg1"/>
                </a:solidFill>
                <a:latin typeface="Foro-Light"/>
                <a:cs typeface="Foro-Light"/>
              </a:defRPr>
            </a:lvl1pPr>
          </a:lstStyle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>
        <a:defRPr i="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hsu.edu/Logos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mailto:John@BHSU.ed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0" y="533400"/>
            <a:ext cx="7772400" cy="148630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i="0" spc="-80" dirty="0">
                <a:latin typeface="Brush Script Std" panose="03060802040607070404" pitchFamily="66" charset="0"/>
              </a:rPr>
              <a:t>Event</a:t>
            </a:r>
            <a:r>
              <a:rPr i="0" spc="-450" dirty="0">
                <a:latin typeface="Brush Script Std" panose="03060802040607070404" pitchFamily="66" charset="0"/>
              </a:rPr>
              <a:t> </a:t>
            </a:r>
            <a:r>
              <a:rPr i="0" spc="-120" dirty="0">
                <a:latin typeface="Brush Script Std" panose="03060802040607070404" pitchFamily="66" charset="0"/>
              </a:rPr>
              <a:t>Title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190750" y="1949790"/>
            <a:ext cx="3390900" cy="2944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PRESENTED</a:t>
            </a:r>
            <a:r>
              <a:rPr lang="en-US" sz="1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BY</a:t>
            </a:r>
            <a:r>
              <a:rPr lang="en-US" sz="1800" spc="-5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(0FFICE</a:t>
            </a:r>
            <a:r>
              <a:rPr lang="en-US" sz="1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OR</a:t>
            </a:r>
            <a:r>
              <a:rPr lang="en-US" sz="1800" spc="-5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180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CLUB)</a:t>
            </a:r>
            <a:endParaRPr lang="en-US" sz="1800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3272" y="5078591"/>
            <a:ext cx="3109528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6 to 8 </a:t>
            </a:r>
            <a:r>
              <a:rPr sz="4800" b="1" spc="-35" dirty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PM</a:t>
            </a:r>
            <a:endParaRPr sz="4800" b="1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7388" y="3538498"/>
            <a:ext cx="2264576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10" dirty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3.15.22</a:t>
            </a:r>
            <a:endParaRPr sz="4800" b="1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0679" y="6618684"/>
            <a:ext cx="2655676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25" dirty="0">
                <a:solidFill>
                  <a:srgbClr val="FFFFFF"/>
                </a:solidFill>
                <a:latin typeface="Trebuchet MS" panose="020B0603020202020204" pitchFamily="34" charset="0"/>
                <a:cs typeface="Bebas Neue Regular"/>
              </a:rPr>
              <a:t>Location</a:t>
            </a:r>
            <a:endParaRPr sz="4800" b="1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09528" y="2869779"/>
            <a:ext cx="4027804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Share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some</a:t>
            </a:r>
            <a:r>
              <a:rPr sz="1800" b="0" spc="-3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general</a:t>
            </a:r>
            <a:r>
              <a:rPr sz="1800" b="0" spc="-4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information</a:t>
            </a:r>
            <a:r>
              <a:rPr sz="18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2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here!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Consider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including: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Who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invited?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What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does</a:t>
            </a:r>
            <a:r>
              <a:rPr sz="1800" b="0" spc="-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it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cost?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What’s</a:t>
            </a:r>
            <a:r>
              <a:rPr sz="1800" b="0" spc="-4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happening?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Where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4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there</a:t>
            </a:r>
            <a:r>
              <a:rPr sz="1800" b="0" spc="-5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more</a:t>
            </a:r>
            <a:r>
              <a:rPr sz="1800" b="0" spc="-45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Light"/>
              </a:rPr>
              <a:t>information?</a:t>
            </a:r>
            <a:endParaRPr sz="1800" dirty="0">
              <a:latin typeface="Trebuchet MS" panose="020B0603020202020204" pitchFamily="34" charset="0"/>
              <a:cs typeface="Foro-Ligh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37132" y="8889556"/>
            <a:ext cx="3144268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Contact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John</a:t>
            </a: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Doe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for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more</a:t>
            </a:r>
            <a:r>
              <a:rPr sz="1200" b="0" spc="-15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information:</a:t>
            </a:r>
            <a:endParaRPr sz="1200" dirty="0">
              <a:latin typeface="Trebuchet MS" panose="020B0603020202020204" pitchFamily="34" charset="0"/>
              <a:cs typeface="Foro-Thin"/>
            </a:endParaRPr>
          </a:p>
          <a:p>
            <a:pPr marL="12700" marR="1586865">
              <a:lnSpc>
                <a:spcPct val="100000"/>
              </a:lnSpc>
            </a:pP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  <a:hlinkClick r:id="rId2"/>
              </a:rPr>
              <a:t>John@BHSU.edu</a:t>
            </a:r>
            <a:r>
              <a:rPr sz="1200" b="0" spc="-1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b="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(123)456-</a:t>
            </a:r>
            <a:r>
              <a:rPr sz="1200" b="0" spc="-20" dirty="0">
                <a:solidFill>
                  <a:srgbClr val="FFFFFF"/>
                </a:solidFill>
                <a:latin typeface="Trebuchet MS" panose="020B0603020202020204" pitchFamily="34" charset="0"/>
                <a:cs typeface="Foro-Thin"/>
              </a:rPr>
              <a:t>7890</a:t>
            </a:r>
            <a:endParaRPr sz="1200" dirty="0">
              <a:latin typeface="Trebuchet MS" panose="020B0603020202020204" pitchFamily="34" charset="0"/>
              <a:cs typeface="Foro-Thin"/>
            </a:endParaRPr>
          </a:p>
        </p:txBody>
      </p:sp>
      <p:sp>
        <p:nvSpPr>
          <p:cNvPr id="42" name="object 15"/>
          <p:cNvSpPr txBox="1"/>
          <p:nvPr/>
        </p:nvSpPr>
        <p:spPr>
          <a:xfrm>
            <a:off x="3117249" y="4724400"/>
            <a:ext cx="4027804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kern="0"/>
            </a:defPPr>
            <a:lvl1pPr marL="12700" marR="5080">
              <a:lnSpc>
                <a:spcPct val="100000"/>
              </a:lnSpc>
              <a:spcBef>
                <a:spcPts val="100"/>
              </a:spcBef>
              <a:defRPr sz="1800" b="0">
                <a:solidFill>
                  <a:srgbClr val="FFFFFF"/>
                </a:solidFill>
                <a:latin typeface="Foro-Light"/>
                <a:cs typeface="Foro-Light"/>
              </a:defRPr>
            </a:lvl1pPr>
          </a:lstStyle>
          <a:p>
            <a:r>
              <a:rPr lang="en-US" dirty="0" err="1">
                <a:latin typeface="Trebuchet MS" panose="020B0603020202020204" pitchFamily="34" charset="0"/>
              </a:rPr>
              <a:t>Idigendi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autem</a:t>
            </a:r>
            <a:r>
              <a:rPr lang="en-US" dirty="0">
                <a:latin typeface="Trebuchet MS" panose="020B0603020202020204" pitchFamily="34" charset="0"/>
              </a:rPr>
              <a:t> re </a:t>
            </a:r>
            <a:r>
              <a:rPr lang="en-US" dirty="0" err="1">
                <a:latin typeface="Trebuchet MS" panose="020B0603020202020204" pitchFamily="34" charset="0"/>
              </a:rPr>
              <a:t>volla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volorit</a:t>
            </a:r>
            <a:r>
              <a:rPr lang="en-US" dirty="0">
                <a:latin typeface="Trebuchet MS" panose="020B0603020202020204" pitchFamily="34" charset="0"/>
              </a:rPr>
              <a:t>, quae con </a:t>
            </a:r>
            <a:r>
              <a:rPr lang="en-US" dirty="0" err="1">
                <a:latin typeface="Trebuchet MS" panose="020B0603020202020204" pitchFamily="34" charset="0"/>
              </a:rPr>
              <a:t>repremp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erenimo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moluptas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aut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volor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ratures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sequassitem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harum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senduci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tatibus</a:t>
            </a:r>
            <a:r>
              <a:rPr lang="en-US" dirty="0">
                <a:latin typeface="Trebuchet MS" panose="020B0603020202020204" pitchFamily="34" charset="0"/>
              </a:rPr>
              <a:t>, is </a:t>
            </a:r>
            <a:r>
              <a:rPr lang="en-US" dirty="0" err="1">
                <a:latin typeface="Trebuchet MS" panose="020B0603020202020204" pitchFamily="34" charset="0"/>
              </a:rPr>
              <a:t>eum</a:t>
            </a:r>
            <a:r>
              <a:rPr lang="en-US" dirty="0">
                <a:latin typeface="Trebuchet MS" panose="020B0603020202020204" pitchFamily="34" charset="0"/>
              </a:rPr>
              <a:t> quos se </a:t>
            </a:r>
            <a:r>
              <a:rPr lang="en-US" dirty="0" err="1">
                <a:latin typeface="Trebuchet MS" panose="020B0603020202020204" pitchFamily="34" charset="0"/>
              </a:rPr>
              <a:t>soluptaturio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blam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volore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plis</a:t>
            </a:r>
            <a:r>
              <a:rPr lang="en-US" dirty="0">
                <a:latin typeface="Trebuchet MS" panose="020B0603020202020204" pitchFamily="34" charset="0"/>
              </a:rPr>
              <a:t> in </a:t>
            </a:r>
            <a:r>
              <a:rPr lang="en-US" dirty="0" err="1">
                <a:latin typeface="Trebuchet MS" panose="020B0603020202020204" pitchFamily="34" charset="0"/>
              </a:rPr>
              <a:t>nessunt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hilitat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usandanis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dolorer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ovidiaturi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ius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aut</a:t>
            </a:r>
            <a:r>
              <a:rPr lang="en-US" dirty="0">
                <a:latin typeface="Trebuchet MS" panose="020B0603020202020204" pitchFamily="34" charset="0"/>
              </a:rPr>
              <a:t> id </a:t>
            </a:r>
            <a:r>
              <a:rPr lang="en-US" dirty="0" err="1">
                <a:latin typeface="Trebuchet MS" panose="020B0603020202020204" pitchFamily="34" charset="0"/>
              </a:rPr>
              <a:t>eium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int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estrume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voluptios</a:t>
            </a:r>
            <a:r>
              <a:rPr lang="en-US" dirty="0">
                <a:latin typeface="Trebuchet MS" panose="020B0603020202020204" pitchFamily="34" charset="0"/>
              </a:rPr>
              <a:t> sit </a:t>
            </a:r>
            <a:r>
              <a:rPr lang="en-US" dirty="0" err="1">
                <a:latin typeface="Trebuchet MS" panose="020B0603020202020204" pitchFamily="34" charset="0"/>
              </a:rPr>
              <a:t>iderum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fugia</a:t>
            </a:r>
            <a:r>
              <a:rPr lang="en-US" dirty="0">
                <a:latin typeface="Trebuchet MS" panose="020B0603020202020204" pitchFamily="34" charset="0"/>
              </a:rPr>
              <a:t> is </a:t>
            </a:r>
            <a:r>
              <a:rPr lang="en-US" dirty="0" err="1">
                <a:latin typeface="Trebuchet MS" panose="020B0603020202020204" pitchFamily="34" charset="0"/>
              </a:rPr>
              <a:t>es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deria</a:t>
            </a:r>
            <a:r>
              <a:rPr lang="en-US" dirty="0">
                <a:latin typeface="Trebuchet MS" panose="020B0603020202020204" pitchFamily="34" charset="0"/>
              </a:rPr>
              <a:t> </a:t>
            </a:r>
            <a:r>
              <a:rPr lang="en-US" dirty="0" err="1">
                <a:latin typeface="Trebuchet MS" panose="020B0603020202020204" pitchFamily="34" charset="0"/>
              </a:rPr>
              <a:t>volupiditat</a:t>
            </a:r>
            <a:r>
              <a:rPr lang="en-US" dirty="0">
                <a:latin typeface="Trebuchet MS" panose="020B0603020202020204" pitchFamily="34" charset="0"/>
              </a:rPr>
              <a:t>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91" y="4281364"/>
            <a:ext cx="909651" cy="90965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49" y="5774673"/>
            <a:ext cx="909651" cy="9094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33" y="2671951"/>
            <a:ext cx="909651" cy="9094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7400" y="533400"/>
            <a:ext cx="1828800" cy="124599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8382000"/>
            <a:ext cx="1828800" cy="1246412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8095896" y="27140"/>
            <a:ext cx="6830979" cy="9793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327</Words>
  <Application>Microsoft Office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Bebas Neue Regular</vt:lpstr>
      <vt:lpstr>Brush Script Std</vt:lpstr>
      <vt:lpstr>Calibri</vt:lpstr>
      <vt:lpstr>Foro-Light</vt:lpstr>
      <vt:lpstr>Foro-Thin</vt:lpstr>
      <vt:lpstr>Times New Roman</vt:lpstr>
      <vt:lpstr>Trebuchet MS</vt:lpstr>
      <vt:lpstr>Viktor Script Regular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dc:creator>Roth, EmaleeJ</dc:creator>
  <cp:lastModifiedBy>Roth, EmaleeJ</cp:lastModifiedBy>
  <cp:revision>10</cp:revision>
  <dcterms:created xsi:type="dcterms:W3CDTF">2022-03-07T22:20:14Z</dcterms:created>
  <dcterms:modified xsi:type="dcterms:W3CDTF">2022-03-29T18:57:02Z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2022-03-07T00:00:00Z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2022-03-07T00:00:00Z</vt:filetime>
  </property>
</Properties>
</file>