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69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0" y="241810"/>
            <a:ext cx="7772400" cy="1469633"/>
          </a:xfrm>
        </p:spPr>
        <p:txBody>
          <a:bodyPr lIns="0" tIns="0" rIns="0" bIns="0"/>
          <a:lstStyle>
            <a:lvl1pPr algn="ctr">
              <a:defRPr sz="9550" b="0" i="0" baseline="0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r>
              <a:rPr lang="en-US" dirty="0" smtClean="0"/>
              <a:t>Event Title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7687" y="4832549"/>
            <a:ext cx="6277025" cy="2401570"/>
          </a:xfrm>
          <a:prstGeom prst="rect">
            <a:avLst/>
          </a:prstGeom>
        </p:spPr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359167"/>
            <a:ext cx="7772400" cy="14696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r>
              <a:rPr lang="en-US" dirty="0" smtClean="0"/>
              <a:t>Event Title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>
        <a:defRPr i="0" baseline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hsu.edu/Logos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mailto:John@BHSU.ed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457200"/>
            <a:ext cx="7772400" cy="14863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i="0" spc="-80" dirty="0">
                <a:latin typeface="Brush Script MT" panose="03060802040406070304" pitchFamily="66" charset="0"/>
              </a:rPr>
              <a:t>Event</a:t>
            </a:r>
            <a:r>
              <a:rPr i="0" spc="-450" dirty="0">
                <a:latin typeface="Brush Script MT" panose="03060802040406070304" pitchFamily="66" charset="0"/>
              </a:rPr>
              <a:t> </a:t>
            </a:r>
            <a:r>
              <a:rPr i="0" spc="-120" dirty="0">
                <a:latin typeface="Brush Script MT" panose="03060802040406070304" pitchFamily="66" charset="0"/>
              </a:rPr>
              <a:t>Title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03570" y="1691377"/>
            <a:ext cx="338601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PRESENTED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BY</a:t>
            </a:r>
            <a:r>
              <a:rPr lang="en-US" sz="180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(0FFICE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OR</a:t>
            </a:r>
            <a:r>
              <a:rPr lang="en-US" sz="180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CLUB)</a:t>
            </a:r>
            <a:endParaRPr lang="en-US" sz="1800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14400" y="5867400"/>
            <a:ext cx="6140450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45"/>
              </a:spcBef>
            </a:pPr>
            <a:r>
              <a:rPr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Share</a:t>
            </a:r>
            <a:r>
              <a:rPr sz="1800" b="0" spc="-45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some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general</a:t>
            </a:r>
            <a:r>
              <a:rPr sz="1800" b="0" spc="-4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information</a:t>
            </a:r>
            <a:r>
              <a:rPr sz="1800" b="0" spc="-3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here!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Consider</a:t>
            </a:r>
            <a:r>
              <a:rPr sz="1800" b="0" spc="-4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including: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Who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invited?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What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does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it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cost?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What’s</a:t>
            </a:r>
            <a:r>
              <a:rPr sz="1800" b="0" spc="-4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happening?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Where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there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more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information?</a:t>
            </a:r>
            <a:endParaRPr sz="1800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6780" y="8998124"/>
            <a:ext cx="3220468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Contact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John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Doe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for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more</a:t>
            </a:r>
            <a:r>
              <a:rPr sz="1200" b="0" spc="-15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information:</a:t>
            </a:r>
            <a:endParaRPr sz="1200" dirty="0">
              <a:latin typeface="Trebuchet MS" panose="020B0603020202020204" pitchFamily="34" charset="0"/>
              <a:cs typeface="Foro-Thin"/>
            </a:endParaRPr>
          </a:p>
          <a:p>
            <a:pPr marL="12700" marR="1586865">
              <a:lnSpc>
                <a:spcPct val="100000"/>
              </a:lnSpc>
            </a:pP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  <a:hlinkClick r:id="rId2"/>
              </a:rPr>
              <a:t>John@BHSU.edu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(123)456-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7890</a:t>
            </a:r>
            <a:endParaRPr sz="1200" dirty="0">
              <a:latin typeface="Trebuchet MS" panose="020B0603020202020204" pitchFamily="34" charset="0"/>
              <a:cs typeface="Foro-Thin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800" y="4930914"/>
            <a:ext cx="2268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3.15.22</a:t>
            </a:r>
            <a:r>
              <a:rPr lang="en-US" sz="40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	</a:t>
            </a: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127" y="4028439"/>
            <a:ext cx="826146" cy="826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9" y="4034083"/>
            <a:ext cx="826146" cy="825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4028439"/>
            <a:ext cx="826146" cy="825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599" y="8553370"/>
            <a:ext cx="1828800" cy="12464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457200"/>
            <a:ext cx="1828800" cy="124599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8095896" y="27140"/>
            <a:ext cx="6830979" cy="9793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60850" y="4934916"/>
            <a:ext cx="2268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6-8 PM</a:t>
            </a:r>
            <a:endParaRPr lang="en-US" sz="4000" dirty="0">
              <a:latin typeface="Trebuchet MS" panose="020B0603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4971" y="4924961"/>
            <a:ext cx="2448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Location</a:t>
            </a:r>
            <a:r>
              <a:rPr lang="en-US" sz="40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	</a:t>
            </a:r>
            <a:endParaRPr lang="en-US" sz="4000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279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Bebas Neue Regular</vt:lpstr>
      <vt:lpstr>Brush Script MT</vt:lpstr>
      <vt:lpstr>Calibri</vt:lpstr>
      <vt:lpstr>Foro-Light</vt:lpstr>
      <vt:lpstr>Foro-Thin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Roth, EmaleeJ</dc:creator>
  <cp:lastModifiedBy>Roth, EmaleeJ</cp:lastModifiedBy>
  <cp:revision>9</cp:revision>
  <dcterms:created xsi:type="dcterms:W3CDTF">2022-03-07T22:31:41Z</dcterms:created>
  <dcterms:modified xsi:type="dcterms:W3CDTF">2022-03-28T21:06:00Z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2022-03-07T00:00:00Z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2022-03-07T00:00:00Z</vt:filetime>
  </property>
</Properties>
</file>