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7" autoAdjust="0"/>
    <p:restoredTop sz="94660"/>
  </p:normalViewPr>
  <p:slideViewPr>
    <p:cSldViewPr snapToGrid="0">
      <p:cViewPr varScale="1">
        <p:scale>
          <a:sx n="61" d="100"/>
          <a:sy n="61" d="100"/>
        </p:scale>
        <p:origin x="738" y="-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2B5D5-0AF8-4405-ADCC-9F660CC4C3A7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334C8-60C7-43E3-87A4-AF3B7B31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8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5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B334C8-60C7-43E3-87A4-AF3B7B3110E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42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89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91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81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2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9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11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04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7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619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7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26562-782E-47CC-8BDD-E6CE81274361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F1F9E-0C57-4DA0-9434-53461B4380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3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hsu.edu/Logos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597136" y="788547"/>
            <a:ext cx="906463" cy="6249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58536" y="938566"/>
            <a:ext cx="4038600" cy="5949950"/>
          </a:xfrm>
          <a:prstGeom prst="rect">
            <a:avLst/>
          </a:prstGeom>
          <a:solidFill>
            <a:srgbClr val="00582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503599" y="938566"/>
            <a:ext cx="4038600" cy="5949950"/>
          </a:xfrm>
          <a:prstGeom prst="rect">
            <a:avLst/>
          </a:prstGeom>
          <a:solidFill>
            <a:srgbClr val="00582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 rot="10800000" flipH="1">
            <a:off x="558536" y="938566"/>
            <a:ext cx="3159125" cy="1589088"/>
          </a:xfrm>
          <a:prstGeom prst="rtTriangle">
            <a:avLst/>
          </a:prstGeom>
          <a:solidFill>
            <a:srgbClr val="00653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 rot="10800000" flipH="1">
            <a:off x="5503598" y="938566"/>
            <a:ext cx="3159125" cy="1589088"/>
          </a:xfrm>
          <a:prstGeom prst="rtTriangle">
            <a:avLst/>
          </a:prstGeom>
          <a:solidFill>
            <a:srgbClr val="00653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 sz="1600"/>
          </a:p>
        </p:txBody>
      </p:sp>
      <p:sp>
        <p:nvSpPr>
          <p:cNvPr id="27" name="AutoShape 21"/>
          <p:cNvSpPr>
            <a:spLocks noChangeArrowheads="1"/>
          </p:cNvSpPr>
          <p:nvPr/>
        </p:nvSpPr>
        <p:spPr bwMode="auto">
          <a:xfrm>
            <a:off x="797121" y="1544196"/>
            <a:ext cx="436562" cy="377825"/>
          </a:xfrm>
          <a:prstGeom prst="hexagon">
            <a:avLst>
              <a:gd name="adj" fmla="val 28887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 flipH="1">
            <a:off x="1436422" y="5053366"/>
            <a:ext cx="3159125" cy="1831975"/>
          </a:xfrm>
          <a:prstGeom prst="rtTriangle">
            <a:avLst/>
          </a:prstGeom>
          <a:solidFill>
            <a:srgbClr val="00653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55664" y="1486958"/>
            <a:ext cx="3384551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rgbClr val="FFC726"/>
                </a:solidFill>
                <a:effectLst/>
                <a:latin typeface="Trebuchet MS" panose="020B0603020202020204" pitchFamily="34" charset="0"/>
              </a:rPr>
              <a:t>EVENT NAME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 flipH="1">
            <a:off x="6383074" y="5053365"/>
            <a:ext cx="3159125" cy="1831975"/>
          </a:xfrm>
          <a:prstGeom prst="rtTriangle">
            <a:avLst/>
          </a:prstGeom>
          <a:solidFill>
            <a:srgbClr val="00653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321" y="2402593"/>
            <a:ext cx="2028571" cy="95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5030" y="2390400"/>
            <a:ext cx="2030144" cy="12193"/>
          </a:xfrm>
          <a:prstGeom prst="rect">
            <a:avLst/>
          </a:prstGeom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713528" y="2697088"/>
            <a:ext cx="173513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DATE HERE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6699237" y="2691673"/>
            <a:ext cx="173513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DATE HERE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156892" y="3494223"/>
            <a:ext cx="2846388" cy="107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Location &amp; Time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General Brief Information: free,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reservations, open to public, etc.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099704" y="3494223"/>
            <a:ext cx="2846388" cy="107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Location &amp; Time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General Brief Information: free,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reservations, open to public, etc.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8312" y="4517378"/>
            <a:ext cx="1819048" cy="2857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7998" y="4519230"/>
            <a:ext cx="1819048" cy="28571"/>
          </a:xfrm>
          <a:prstGeom prst="rect">
            <a:avLst/>
          </a:prstGeom>
        </p:spPr>
      </p:pic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911228" y="4967752"/>
            <a:ext cx="3328987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event...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858404" y="4967752"/>
            <a:ext cx="3328987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event...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558534" y="1041312"/>
            <a:ext cx="396875" cy="342900"/>
          </a:xfrm>
          <a:prstGeom prst="hexagon">
            <a:avLst>
              <a:gd name="adj" fmla="val 28935"/>
              <a:gd name="vf" fmla="val 115470"/>
            </a:avLst>
          </a:prstGeom>
          <a:solidFill>
            <a:srgbClr val="37804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1834884" y="1130684"/>
            <a:ext cx="366713" cy="317500"/>
          </a:xfrm>
          <a:prstGeom prst="hexagon">
            <a:avLst>
              <a:gd name="adj" fmla="val 28875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20"/>
          <p:cNvSpPr>
            <a:spLocks noChangeArrowheads="1"/>
          </p:cNvSpPr>
          <p:nvPr/>
        </p:nvSpPr>
        <p:spPr bwMode="auto">
          <a:xfrm>
            <a:off x="1312330" y="1289434"/>
            <a:ext cx="328612" cy="254000"/>
          </a:xfrm>
          <a:prstGeom prst="hexagon">
            <a:avLst>
              <a:gd name="adj" fmla="val 32344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22"/>
          <p:cNvSpPr>
            <a:spLocks noChangeArrowheads="1"/>
          </p:cNvSpPr>
          <p:nvPr/>
        </p:nvSpPr>
        <p:spPr bwMode="auto">
          <a:xfrm>
            <a:off x="612510" y="2298845"/>
            <a:ext cx="328613" cy="254000"/>
          </a:xfrm>
          <a:prstGeom prst="hexagon">
            <a:avLst>
              <a:gd name="adj" fmla="val 32344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18"/>
          <p:cNvSpPr>
            <a:spLocks noChangeArrowheads="1"/>
          </p:cNvSpPr>
          <p:nvPr/>
        </p:nvSpPr>
        <p:spPr bwMode="auto">
          <a:xfrm>
            <a:off x="5532968" y="1041312"/>
            <a:ext cx="396875" cy="342900"/>
          </a:xfrm>
          <a:prstGeom prst="hexagon">
            <a:avLst>
              <a:gd name="adj" fmla="val 28935"/>
              <a:gd name="vf" fmla="val 115470"/>
            </a:avLst>
          </a:prstGeom>
          <a:solidFill>
            <a:srgbClr val="37804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20"/>
          <p:cNvSpPr>
            <a:spLocks noChangeArrowheads="1"/>
          </p:cNvSpPr>
          <p:nvPr/>
        </p:nvSpPr>
        <p:spPr bwMode="auto">
          <a:xfrm>
            <a:off x="6287824" y="1289434"/>
            <a:ext cx="328612" cy="254000"/>
          </a:xfrm>
          <a:prstGeom prst="hexagon">
            <a:avLst>
              <a:gd name="adj" fmla="val 32344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19"/>
          <p:cNvSpPr>
            <a:spLocks noChangeArrowheads="1"/>
          </p:cNvSpPr>
          <p:nvPr/>
        </p:nvSpPr>
        <p:spPr bwMode="auto">
          <a:xfrm>
            <a:off x="6807699" y="1136997"/>
            <a:ext cx="366713" cy="317500"/>
          </a:xfrm>
          <a:prstGeom prst="hexagon">
            <a:avLst>
              <a:gd name="adj" fmla="val 28875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21"/>
          <p:cNvSpPr>
            <a:spLocks noChangeArrowheads="1"/>
          </p:cNvSpPr>
          <p:nvPr/>
        </p:nvSpPr>
        <p:spPr bwMode="auto">
          <a:xfrm>
            <a:off x="5740136" y="1538142"/>
            <a:ext cx="436562" cy="377825"/>
          </a:xfrm>
          <a:prstGeom prst="hexagon">
            <a:avLst>
              <a:gd name="adj" fmla="val 28887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830623" y="1486957"/>
            <a:ext cx="3384551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rgbClr val="FFC726"/>
                </a:solidFill>
                <a:effectLst/>
                <a:latin typeface="Trebuchet MS" panose="020B0603020202020204" pitchFamily="34" charset="0"/>
              </a:rPr>
              <a:t>EVENT NAME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36" name="AutoShape 22"/>
          <p:cNvSpPr>
            <a:spLocks noChangeArrowheads="1"/>
          </p:cNvSpPr>
          <p:nvPr/>
        </p:nvSpPr>
        <p:spPr bwMode="auto">
          <a:xfrm>
            <a:off x="5559074" y="2306114"/>
            <a:ext cx="328613" cy="254000"/>
          </a:xfrm>
          <a:prstGeom prst="hexagon">
            <a:avLst>
              <a:gd name="adj" fmla="val 32344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23"/>
          <p:cNvSpPr>
            <a:spLocks noChangeArrowheads="1"/>
          </p:cNvSpPr>
          <p:nvPr/>
        </p:nvSpPr>
        <p:spPr bwMode="auto">
          <a:xfrm>
            <a:off x="3990711" y="6375753"/>
            <a:ext cx="590550" cy="511175"/>
          </a:xfrm>
          <a:prstGeom prst="hexagon">
            <a:avLst>
              <a:gd name="adj" fmla="val 28882"/>
              <a:gd name="vf" fmla="val 115470"/>
            </a:avLst>
          </a:prstGeom>
          <a:solidFill>
            <a:srgbClr val="37804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23"/>
          <p:cNvSpPr>
            <a:spLocks noChangeArrowheads="1"/>
          </p:cNvSpPr>
          <p:nvPr/>
        </p:nvSpPr>
        <p:spPr bwMode="auto">
          <a:xfrm>
            <a:off x="8953325" y="6375753"/>
            <a:ext cx="590550" cy="511175"/>
          </a:xfrm>
          <a:prstGeom prst="hexagon">
            <a:avLst>
              <a:gd name="adj" fmla="val 28882"/>
              <a:gd name="vf" fmla="val 115470"/>
            </a:avLst>
          </a:prstGeom>
          <a:solidFill>
            <a:srgbClr val="37804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24"/>
          <p:cNvSpPr>
            <a:spLocks noChangeArrowheads="1"/>
          </p:cNvSpPr>
          <p:nvPr/>
        </p:nvSpPr>
        <p:spPr bwMode="auto">
          <a:xfrm>
            <a:off x="2720733" y="6371785"/>
            <a:ext cx="396875" cy="342900"/>
          </a:xfrm>
          <a:prstGeom prst="hexagon">
            <a:avLst>
              <a:gd name="adj" fmla="val 28935"/>
              <a:gd name="vf" fmla="val 115470"/>
            </a:avLst>
          </a:prstGeom>
          <a:solidFill>
            <a:srgbClr val="37804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AutoShape 24"/>
          <p:cNvSpPr>
            <a:spLocks noChangeArrowheads="1"/>
          </p:cNvSpPr>
          <p:nvPr/>
        </p:nvSpPr>
        <p:spPr bwMode="auto">
          <a:xfrm>
            <a:off x="7676975" y="6371785"/>
            <a:ext cx="396875" cy="342900"/>
          </a:xfrm>
          <a:prstGeom prst="hexagon">
            <a:avLst>
              <a:gd name="adj" fmla="val 28935"/>
              <a:gd name="vf" fmla="val 115470"/>
            </a:avLst>
          </a:prstGeom>
          <a:solidFill>
            <a:srgbClr val="37804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AutoShape 25"/>
          <p:cNvSpPr>
            <a:spLocks noChangeArrowheads="1"/>
          </p:cNvSpPr>
          <p:nvPr/>
        </p:nvSpPr>
        <p:spPr bwMode="auto">
          <a:xfrm>
            <a:off x="1869635" y="6397009"/>
            <a:ext cx="327025" cy="252413"/>
          </a:xfrm>
          <a:prstGeom prst="hexagon">
            <a:avLst>
              <a:gd name="adj" fmla="val 32390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AutoShape 25"/>
          <p:cNvSpPr>
            <a:spLocks noChangeArrowheads="1"/>
          </p:cNvSpPr>
          <p:nvPr/>
        </p:nvSpPr>
        <p:spPr bwMode="auto">
          <a:xfrm>
            <a:off x="6829183" y="6378927"/>
            <a:ext cx="327025" cy="252413"/>
          </a:xfrm>
          <a:prstGeom prst="hexagon">
            <a:avLst>
              <a:gd name="adj" fmla="val 32390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AutoShape 26"/>
          <p:cNvSpPr>
            <a:spLocks noChangeArrowheads="1"/>
          </p:cNvSpPr>
          <p:nvPr/>
        </p:nvSpPr>
        <p:spPr bwMode="auto">
          <a:xfrm>
            <a:off x="2390114" y="5881359"/>
            <a:ext cx="455613" cy="393700"/>
          </a:xfrm>
          <a:prstGeom prst="hexagon">
            <a:avLst>
              <a:gd name="adj" fmla="val 28931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AutoShape 26"/>
          <p:cNvSpPr>
            <a:spLocks noChangeArrowheads="1"/>
          </p:cNvSpPr>
          <p:nvPr/>
        </p:nvSpPr>
        <p:spPr bwMode="auto">
          <a:xfrm>
            <a:off x="7339715" y="5881359"/>
            <a:ext cx="455613" cy="393700"/>
          </a:xfrm>
          <a:prstGeom prst="hexagon">
            <a:avLst>
              <a:gd name="adj" fmla="val 28931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4039131" y="5721815"/>
            <a:ext cx="366712" cy="319088"/>
          </a:xfrm>
          <a:prstGeom prst="hexagon">
            <a:avLst>
              <a:gd name="adj" fmla="val 28731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AutoShape 28"/>
          <p:cNvSpPr>
            <a:spLocks noChangeArrowheads="1"/>
          </p:cNvSpPr>
          <p:nvPr/>
        </p:nvSpPr>
        <p:spPr bwMode="auto">
          <a:xfrm>
            <a:off x="8980397" y="5721196"/>
            <a:ext cx="366712" cy="319088"/>
          </a:xfrm>
          <a:prstGeom prst="hexagon">
            <a:avLst>
              <a:gd name="adj" fmla="val 28731"/>
              <a:gd name="vf" fmla="val 115470"/>
            </a:avLst>
          </a:prstGeom>
          <a:noFill/>
          <a:ln w="25400" algn="ctr">
            <a:solidFill>
              <a:srgbClr val="37804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804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AutoShape 29"/>
          <p:cNvSpPr>
            <a:spLocks noChangeArrowheads="1"/>
          </p:cNvSpPr>
          <p:nvPr/>
        </p:nvSpPr>
        <p:spPr bwMode="auto">
          <a:xfrm>
            <a:off x="3632860" y="5526889"/>
            <a:ext cx="328612" cy="252413"/>
          </a:xfrm>
          <a:prstGeom prst="hexagon">
            <a:avLst>
              <a:gd name="adj" fmla="val 32547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AutoShape 29"/>
          <p:cNvSpPr>
            <a:spLocks noChangeArrowheads="1"/>
          </p:cNvSpPr>
          <p:nvPr/>
        </p:nvSpPr>
        <p:spPr bwMode="auto">
          <a:xfrm>
            <a:off x="8563235" y="5524400"/>
            <a:ext cx="328612" cy="252413"/>
          </a:xfrm>
          <a:prstGeom prst="hexagon">
            <a:avLst>
              <a:gd name="adj" fmla="val 32547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AutoShape 30"/>
          <p:cNvSpPr>
            <a:spLocks noChangeArrowheads="1"/>
          </p:cNvSpPr>
          <p:nvPr/>
        </p:nvSpPr>
        <p:spPr bwMode="auto">
          <a:xfrm>
            <a:off x="4189278" y="5351134"/>
            <a:ext cx="328612" cy="254000"/>
          </a:xfrm>
          <a:prstGeom prst="hexagon">
            <a:avLst>
              <a:gd name="adj" fmla="val 32344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AutoShape 31"/>
          <p:cNvSpPr>
            <a:spLocks noChangeArrowheads="1"/>
          </p:cNvSpPr>
          <p:nvPr/>
        </p:nvSpPr>
        <p:spPr bwMode="auto">
          <a:xfrm>
            <a:off x="9170857" y="5351134"/>
            <a:ext cx="328612" cy="254000"/>
          </a:xfrm>
          <a:prstGeom prst="hexagon">
            <a:avLst>
              <a:gd name="adj" fmla="val 32344"/>
              <a:gd name="vf" fmla="val 115470"/>
            </a:avLst>
          </a:prstGeom>
          <a:solidFill>
            <a:srgbClr val="37804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F8960F6-74BF-49DA-A00E-A6F0C90B9C47}"/>
              </a:ext>
            </a:extLst>
          </p:cNvPr>
          <p:cNvSpPr/>
          <p:nvPr/>
        </p:nvSpPr>
        <p:spPr>
          <a:xfrm>
            <a:off x="10328072" y="-812086"/>
            <a:ext cx="6903456" cy="1077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 high-resolution (300dpi) graphic or photo will make your document more visually appealing and will be high-quality when printed.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Kristen.Kilmer@BHSU.edu.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BC40DCD-8B68-4211-B33F-95573E2DC6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70058" y="3588907"/>
            <a:ext cx="1647531" cy="112249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B1AFD53-F29D-4A1B-AB2D-E7FE255D4B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25645" y="2175065"/>
            <a:ext cx="1677432" cy="114286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1B84197-2612-45A5-BD75-BB3AB10CDD3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80262" y="955974"/>
            <a:ext cx="1353415" cy="9844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728E00-91AD-4005-A69D-3E8E9AB82E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6227" y="5701245"/>
            <a:ext cx="1446493" cy="98585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5F14225-A507-4077-897D-FFB45090CB9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5414" y="5709505"/>
            <a:ext cx="1446493" cy="98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76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367</Words>
  <Application>Microsoft Office PowerPoint</Application>
  <PresentationFormat>Custom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Trebuchet MS</vt:lpstr>
      <vt:lpstr>Office Theme</vt:lpstr>
      <vt:lpstr>PowerPoint Presentation</vt:lpstr>
    </vt:vector>
  </TitlesOfParts>
  <Company>Black Hills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Nugteren, CalebJ</dc:creator>
  <cp:lastModifiedBy>Geier, ReginaA</cp:lastModifiedBy>
  <cp:revision>13</cp:revision>
  <dcterms:created xsi:type="dcterms:W3CDTF">2019-11-05T17:18:19Z</dcterms:created>
  <dcterms:modified xsi:type="dcterms:W3CDTF">2022-05-16T19:54:03Z</dcterms:modified>
</cp:coreProperties>
</file>