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</p:sldIdLst>
  <p:sldSz cx="4025900" cy="5943600"/>
  <p:notesSz cx="6858000" cy="9144000"/>
  <p:defaultTextStyle>
    <a:defPPr>
      <a:defRPr lang="en-US"/>
    </a:defPPr>
    <a:lvl1pPr marL="0" algn="l" defTabSz="569671" rtl="0" eaLnBrk="1" latinLnBrk="0" hangingPunct="1">
      <a:defRPr sz="1121" kern="1200">
        <a:solidFill>
          <a:schemeClr val="tx1"/>
        </a:solidFill>
        <a:latin typeface="+mn-lt"/>
        <a:ea typeface="+mn-ea"/>
        <a:cs typeface="+mn-cs"/>
      </a:defRPr>
    </a:lvl1pPr>
    <a:lvl2pPr marL="284836" algn="l" defTabSz="569671" rtl="0" eaLnBrk="1" latinLnBrk="0" hangingPunct="1">
      <a:defRPr sz="1121" kern="1200">
        <a:solidFill>
          <a:schemeClr val="tx1"/>
        </a:solidFill>
        <a:latin typeface="+mn-lt"/>
        <a:ea typeface="+mn-ea"/>
        <a:cs typeface="+mn-cs"/>
      </a:defRPr>
    </a:lvl2pPr>
    <a:lvl3pPr marL="569671" algn="l" defTabSz="569671" rtl="0" eaLnBrk="1" latinLnBrk="0" hangingPunct="1">
      <a:defRPr sz="1121" kern="1200">
        <a:solidFill>
          <a:schemeClr val="tx1"/>
        </a:solidFill>
        <a:latin typeface="+mn-lt"/>
        <a:ea typeface="+mn-ea"/>
        <a:cs typeface="+mn-cs"/>
      </a:defRPr>
    </a:lvl3pPr>
    <a:lvl4pPr marL="854507" algn="l" defTabSz="569671" rtl="0" eaLnBrk="1" latinLnBrk="0" hangingPunct="1">
      <a:defRPr sz="1121" kern="1200">
        <a:solidFill>
          <a:schemeClr val="tx1"/>
        </a:solidFill>
        <a:latin typeface="+mn-lt"/>
        <a:ea typeface="+mn-ea"/>
        <a:cs typeface="+mn-cs"/>
      </a:defRPr>
    </a:lvl4pPr>
    <a:lvl5pPr marL="1139342" algn="l" defTabSz="569671" rtl="0" eaLnBrk="1" latinLnBrk="0" hangingPunct="1">
      <a:defRPr sz="1121" kern="1200">
        <a:solidFill>
          <a:schemeClr val="tx1"/>
        </a:solidFill>
        <a:latin typeface="+mn-lt"/>
        <a:ea typeface="+mn-ea"/>
        <a:cs typeface="+mn-cs"/>
      </a:defRPr>
    </a:lvl5pPr>
    <a:lvl6pPr marL="1424178" algn="l" defTabSz="569671" rtl="0" eaLnBrk="1" latinLnBrk="0" hangingPunct="1">
      <a:defRPr sz="1121" kern="1200">
        <a:solidFill>
          <a:schemeClr val="tx1"/>
        </a:solidFill>
        <a:latin typeface="+mn-lt"/>
        <a:ea typeface="+mn-ea"/>
        <a:cs typeface="+mn-cs"/>
      </a:defRPr>
    </a:lvl6pPr>
    <a:lvl7pPr marL="1709014" algn="l" defTabSz="569671" rtl="0" eaLnBrk="1" latinLnBrk="0" hangingPunct="1">
      <a:defRPr sz="1121" kern="1200">
        <a:solidFill>
          <a:schemeClr val="tx1"/>
        </a:solidFill>
        <a:latin typeface="+mn-lt"/>
        <a:ea typeface="+mn-ea"/>
        <a:cs typeface="+mn-cs"/>
      </a:defRPr>
    </a:lvl7pPr>
    <a:lvl8pPr marL="1993849" algn="l" defTabSz="569671" rtl="0" eaLnBrk="1" latinLnBrk="0" hangingPunct="1">
      <a:defRPr sz="1121" kern="1200">
        <a:solidFill>
          <a:schemeClr val="tx1"/>
        </a:solidFill>
        <a:latin typeface="+mn-lt"/>
        <a:ea typeface="+mn-ea"/>
        <a:cs typeface="+mn-cs"/>
      </a:defRPr>
    </a:lvl8pPr>
    <a:lvl9pPr marL="2278685" algn="l" defTabSz="569671" rtl="0" eaLnBrk="1" latinLnBrk="0" hangingPunct="1">
      <a:defRPr sz="112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726"/>
    <a:srgbClr val="0062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867" autoAdjust="0"/>
    <p:restoredTop sz="94660"/>
  </p:normalViewPr>
  <p:slideViewPr>
    <p:cSldViewPr snapToGrid="0">
      <p:cViewPr varScale="1">
        <p:scale>
          <a:sx n="152" d="100"/>
          <a:sy n="152" d="100"/>
        </p:scale>
        <p:origin x="315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1943" y="972715"/>
            <a:ext cx="3422015" cy="2069253"/>
          </a:xfrm>
        </p:spPr>
        <p:txBody>
          <a:bodyPr anchor="b"/>
          <a:lstStyle>
            <a:lvl1pPr algn="ctr">
              <a:defRPr sz="264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3238" y="3121766"/>
            <a:ext cx="3019425" cy="1434994"/>
          </a:xfrm>
        </p:spPr>
        <p:txBody>
          <a:bodyPr/>
          <a:lstStyle>
            <a:lvl1pPr marL="0" indent="0" algn="ctr">
              <a:buNone/>
              <a:defRPr sz="1057"/>
            </a:lvl1pPr>
            <a:lvl2pPr marL="201305" indent="0" algn="ctr">
              <a:buNone/>
              <a:defRPr sz="881"/>
            </a:lvl2pPr>
            <a:lvl3pPr marL="402610" indent="0" algn="ctr">
              <a:buNone/>
              <a:defRPr sz="793"/>
            </a:lvl3pPr>
            <a:lvl4pPr marL="603915" indent="0" algn="ctr">
              <a:buNone/>
              <a:defRPr sz="704"/>
            </a:lvl4pPr>
            <a:lvl5pPr marL="805221" indent="0" algn="ctr">
              <a:buNone/>
              <a:defRPr sz="704"/>
            </a:lvl5pPr>
            <a:lvl6pPr marL="1006526" indent="0" algn="ctr">
              <a:buNone/>
              <a:defRPr sz="704"/>
            </a:lvl6pPr>
            <a:lvl7pPr marL="1207831" indent="0" algn="ctr">
              <a:buNone/>
              <a:defRPr sz="704"/>
            </a:lvl7pPr>
            <a:lvl8pPr marL="1409136" indent="0" algn="ctr">
              <a:buNone/>
              <a:defRPr sz="704"/>
            </a:lvl8pPr>
            <a:lvl9pPr marL="1610441" indent="0" algn="ctr">
              <a:buNone/>
              <a:defRPr sz="704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9D65-AF7B-4EA6-B7DA-F2679897E18A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5BEA5-D1B9-4B1D-AC32-2E975297A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149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9D65-AF7B-4EA6-B7DA-F2679897E18A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5BEA5-D1B9-4B1D-AC32-2E975297A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602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81035" y="316442"/>
            <a:ext cx="868085" cy="503692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6781" y="316442"/>
            <a:ext cx="2553930" cy="503692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9D65-AF7B-4EA6-B7DA-F2679897E18A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5BEA5-D1B9-4B1D-AC32-2E975297A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234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9D65-AF7B-4EA6-B7DA-F2679897E18A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5BEA5-D1B9-4B1D-AC32-2E975297A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403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684" y="1481774"/>
            <a:ext cx="3472339" cy="2472372"/>
          </a:xfrm>
        </p:spPr>
        <p:txBody>
          <a:bodyPr anchor="b"/>
          <a:lstStyle>
            <a:lvl1pPr>
              <a:defRPr sz="264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684" y="3977536"/>
            <a:ext cx="3472339" cy="1300162"/>
          </a:xfrm>
        </p:spPr>
        <p:txBody>
          <a:bodyPr/>
          <a:lstStyle>
            <a:lvl1pPr marL="0" indent="0">
              <a:buNone/>
              <a:defRPr sz="1057">
                <a:solidFill>
                  <a:schemeClr val="tx1"/>
                </a:solidFill>
              </a:defRPr>
            </a:lvl1pPr>
            <a:lvl2pPr marL="201305" indent="0">
              <a:buNone/>
              <a:defRPr sz="881">
                <a:solidFill>
                  <a:schemeClr val="tx1">
                    <a:tint val="75000"/>
                  </a:schemeClr>
                </a:solidFill>
              </a:defRPr>
            </a:lvl2pPr>
            <a:lvl3pPr marL="402610" indent="0">
              <a:buNone/>
              <a:defRPr sz="793">
                <a:solidFill>
                  <a:schemeClr val="tx1">
                    <a:tint val="75000"/>
                  </a:schemeClr>
                </a:solidFill>
              </a:defRPr>
            </a:lvl3pPr>
            <a:lvl4pPr marL="603915" indent="0">
              <a:buNone/>
              <a:defRPr sz="704">
                <a:solidFill>
                  <a:schemeClr val="tx1">
                    <a:tint val="75000"/>
                  </a:schemeClr>
                </a:solidFill>
              </a:defRPr>
            </a:lvl4pPr>
            <a:lvl5pPr marL="805221" indent="0">
              <a:buNone/>
              <a:defRPr sz="704">
                <a:solidFill>
                  <a:schemeClr val="tx1">
                    <a:tint val="75000"/>
                  </a:schemeClr>
                </a:solidFill>
              </a:defRPr>
            </a:lvl5pPr>
            <a:lvl6pPr marL="1006526" indent="0">
              <a:buNone/>
              <a:defRPr sz="704">
                <a:solidFill>
                  <a:schemeClr val="tx1">
                    <a:tint val="75000"/>
                  </a:schemeClr>
                </a:solidFill>
              </a:defRPr>
            </a:lvl6pPr>
            <a:lvl7pPr marL="1207831" indent="0">
              <a:buNone/>
              <a:defRPr sz="704">
                <a:solidFill>
                  <a:schemeClr val="tx1">
                    <a:tint val="75000"/>
                  </a:schemeClr>
                </a:solidFill>
              </a:defRPr>
            </a:lvl7pPr>
            <a:lvl8pPr marL="1409136" indent="0">
              <a:buNone/>
              <a:defRPr sz="704">
                <a:solidFill>
                  <a:schemeClr val="tx1">
                    <a:tint val="75000"/>
                  </a:schemeClr>
                </a:solidFill>
              </a:defRPr>
            </a:lvl8pPr>
            <a:lvl9pPr marL="1610441" indent="0">
              <a:buNone/>
              <a:defRPr sz="70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9D65-AF7B-4EA6-B7DA-F2679897E18A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5BEA5-D1B9-4B1D-AC32-2E975297A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752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6780" y="1582208"/>
            <a:ext cx="1711008" cy="37711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38112" y="1582208"/>
            <a:ext cx="1711008" cy="37711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9D65-AF7B-4EA6-B7DA-F2679897E18A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5BEA5-D1B9-4B1D-AC32-2E975297A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998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305" y="316443"/>
            <a:ext cx="3472339" cy="11488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06" y="1457008"/>
            <a:ext cx="1703144" cy="714057"/>
          </a:xfrm>
        </p:spPr>
        <p:txBody>
          <a:bodyPr anchor="b"/>
          <a:lstStyle>
            <a:lvl1pPr marL="0" indent="0">
              <a:buNone/>
              <a:defRPr sz="1057" b="1"/>
            </a:lvl1pPr>
            <a:lvl2pPr marL="201305" indent="0">
              <a:buNone/>
              <a:defRPr sz="881" b="1"/>
            </a:lvl2pPr>
            <a:lvl3pPr marL="402610" indent="0">
              <a:buNone/>
              <a:defRPr sz="793" b="1"/>
            </a:lvl3pPr>
            <a:lvl4pPr marL="603915" indent="0">
              <a:buNone/>
              <a:defRPr sz="704" b="1"/>
            </a:lvl4pPr>
            <a:lvl5pPr marL="805221" indent="0">
              <a:buNone/>
              <a:defRPr sz="704" b="1"/>
            </a:lvl5pPr>
            <a:lvl6pPr marL="1006526" indent="0">
              <a:buNone/>
              <a:defRPr sz="704" b="1"/>
            </a:lvl6pPr>
            <a:lvl7pPr marL="1207831" indent="0">
              <a:buNone/>
              <a:defRPr sz="704" b="1"/>
            </a:lvl7pPr>
            <a:lvl8pPr marL="1409136" indent="0">
              <a:buNone/>
              <a:defRPr sz="704" b="1"/>
            </a:lvl8pPr>
            <a:lvl9pPr marL="1610441" indent="0">
              <a:buNone/>
              <a:defRPr sz="70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7306" y="2171065"/>
            <a:ext cx="1703144" cy="319331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38112" y="1457008"/>
            <a:ext cx="1711532" cy="714057"/>
          </a:xfrm>
        </p:spPr>
        <p:txBody>
          <a:bodyPr anchor="b"/>
          <a:lstStyle>
            <a:lvl1pPr marL="0" indent="0">
              <a:buNone/>
              <a:defRPr sz="1057" b="1"/>
            </a:lvl1pPr>
            <a:lvl2pPr marL="201305" indent="0">
              <a:buNone/>
              <a:defRPr sz="881" b="1"/>
            </a:lvl2pPr>
            <a:lvl3pPr marL="402610" indent="0">
              <a:buNone/>
              <a:defRPr sz="793" b="1"/>
            </a:lvl3pPr>
            <a:lvl4pPr marL="603915" indent="0">
              <a:buNone/>
              <a:defRPr sz="704" b="1"/>
            </a:lvl4pPr>
            <a:lvl5pPr marL="805221" indent="0">
              <a:buNone/>
              <a:defRPr sz="704" b="1"/>
            </a:lvl5pPr>
            <a:lvl6pPr marL="1006526" indent="0">
              <a:buNone/>
              <a:defRPr sz="704" b="1"/>
            </a:lvl6pPr>
            <a:lvl7pPr marL="1207831" indent="0">
              <a:buNone/>
              <a:defRPr sz="704" b="1"/>
            </a:lvl7pPr>
            <a:lvl8pPr marL="1409136" indent="0">
              <a:buNone/>
              <a:defRPr sz="704" b="1"/>
            </a:lvl8pPr>
            <a:lvl9pPr marL="1610441" indent="0">
              <a:buNone/>
              <a:defRPr sz="70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38112" y="2171065"/>
            <a:ext cx="1711532" cy="319331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9D65-AF7B-4EA6-B7DA-F2679897E18A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5BEA5-D1B9-4B1D-AC32-2E975297A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41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9D65-AF7B-4EA6-B7DA-F2679897E18A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5BEA5-D1B9-4B1D-AC32-2E975297A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491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9D65-AF7B-4EA6-B7DA-F2679897E18A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5BEA5-D1B9-4B1D-AC32-2E975297A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510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305" y="396240"/>
            <a:ext cx="1298458" cy="1386840"/>
          </a:xfrm>
        </p:spPr>
        <p:txBody>
          <a:bodyPr anchor="b"/>
          <a:lstStyle>
            <a:lvl1pPr>
              <a:defRPr sz="140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1532" y="855770"/>
            <a:ext cx="2038112" cy="4223808"/>
          </a:xfrm>
        </p:spPr>
        <p:txBody>
          <a:bodyPr/>
          <a:lstStyle>
            <a:lvl1pPr>
              <a:defRPr sz="1409"/>
            </a:lvl1pPr>
            <a:lvl2pPr>
              <a:defRPr sz="1233"/>
            </a:lvl2pPr>
            <a:lvl3pPr>
              <a:defRPr sz="1057"/>
            </a:lvl3pPr>
            <a:lvl4pPr>
              <a:defRPr sz="881"/>
            </a:lvl4pPr>
            <a:lvl5pPr>
              <a:defRPr sz="881"/>
            </a:lvl5pPr>
            <a:lvl6pPr>
              <a:defRPr sz="881"/>
            </a:lvl6pPr>
            <a:lvl7pPr>
              <a:defRPr sz="881"/>
            </a:lvl7pPr>
            <a:lvl8pPr>
              <a:defRPr sz="881"/>
            </a:lvl8pPr>
            <a:lvl9pPr>
              <a:defRPr sz="88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7305" y="1783080"/>
            <a:ext cx="1298458" cy="3303376"/>
          </a:xfrm>
        </p:spPr>
        <p:txBody>
          <a:bodyPr/>
          <a:lstStyle>
            <a:lvl1pPr marL="0" indent="0">
              <a:buNone/>
              <a:defRPr sz="704"/>
            </a:lvl1pPr>
            <a:lvl2pPr marL="201305" indent="0">
              <a:buNone/>
              <a:defRPr sz="616"/>
            </a:lvl2pPr>
            <a:lvl3pPr marL="402610" indent="0">
              <a:buNone/>
              <a:defRPr sz="528"/>
            </a:lvl3pPr>
            <a:lvl4pPr marL="603915" indent="0">
              <a:buNone/>
              <a:defRPr sz="440"/>
            </a:lvl4pPr>
            <a:lvl5pPr marL="805221" indent="0">
              <a:buNone/>
              <a:defRPr sz="440"/>
            </a:lvl5pPr>
            <a:lvl6pPr marL="1006526" indent="0">
              <a:buNone/>
              <a:defRPr sz="440"/>
            </a:lvl6pPr>
            <a:lvl7pPr marL="1207831" indent="0">
              <a:buNone/>
              <a:defRPr sz="440"/>
            </a:lvl7pPr>
            <a:lvl8pPr marL="1409136" indent="0">
              <a:buNone/>
              <a:defRPr sz="440"/>
            </a:lvl8pPr>
            <a:lvl9pPr marL="1610441" indent="0">
              <a:buNone/>
              <a:defRPr sz="44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9D65-AF7B-4EA6-B7DA-F2679897E18A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5BEA5-D1B9-4B1D-AC32-2E975297A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967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305" y="396240"/>
            <a:ext cx="1298458" cy="1386840"/>
          </a:xfrm>
        </p:spPr>
        <p:txBody>
          <a:bodyPr anchor="b"/>
          <a:lstStyle>
            <a:lvl1pPr>
              <a:defRPr sz="140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1532" y="855770"/>
            <a:ext cx="2038112" cy="4223808"/>
          </a:xfrm>
        </p:spPr>
        <p:txBody>
          <a:bodyPr anchor="t"/>
          <a:lstStyle>
            <a:lvl1pPr marL="0" indent="0">
              <a:buNone/>
              <a:defRPr sz="1409"/>
            </a:lvl1pPr>
            <a:lvl2pPr marL="201305" indent="0">
              <a:buNone/>
              <a:defRPr sz="1233"/>
            </a:lvl2pPr>
            <a:lvl3pPr marL="402610" indent="0">
              <a:buNone/>
              <a:defRPr sz="1057"/>
            </a:lvl3pPr>
            <a:lvl4pPr marL="603915" indent="0">
              <a:buNone/>
              <a:defRPr sz="881"/>
            </a:lvl4pPr>
            <a:lvl5pPr marL="805221" indent="0">
              <a:buNone/>
              <a:defRPr sz="881"/>
            </a:lvl5pPr>
            <a:lvl6pPr marL="1006526" indent="0">
              <a:buNone/>
              <a:defRPr sz="881"/>
            </a:lvl6pPr>
            <a:lvl7pPr marL="1207831" indent="0">
              <a:buNone/>
              <a:defRPr sz="881"/>
            </a:lvl7pPr>
            <a:lvl8pPr marL="1409136" indent="0">
              <a:buNone/>
              <a:defRPr sz="881"/>
            </a:lvl8pPr>
            <a:lvl9pPr marL="1610441" indent="0">
              <a:buNone/>
              <a:defRPr sz="881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7305" y="1783080"/>
            <a:ext cx="1298458" cy="3303376"/>
          </a:xfrm>
        </p:spPr>
        <p:txBody>
          <a:bodyPr/>
          <a:lstStyle>
            <a:lvl1pPr marL="0" indent="0">
              <a:buNone/>
              <a:defRPr sz="704"/>
            </a:lvl1pPr>
            <a:lvl2pPr marL="201305" indent="0">
              <a:buNone/>
              <a:defRPr sz="616"/>
            </a:lvl2pPr>
            <a:lvl3pPr marL="402610" indent="0">
              <a:buNone/>
              <a:defRPr sz="528"/>
            </a:lvl3pPr>
            <a:lvl4pPr marL="603915" indent="0">
              <a:buNone/>
              <a:defRPr sz="440"/>
            </a:lvl4pPr>
            <a:lvl5pPr marL="805221" indent="0">
              <a:buNone/>
              <a:defRPr sz="440"/>
            </a:lvl5pPr>
            <a:lvl6pPr marL="1006526" indent="0">
              <a:buNone/>
              <a:defRPr sz="440"/>
            </a:lvl6pPr>
            <a:lvl7pPr marL="1207831" indent="0">
              <a:buNone/>
              <a:defRPr sz="440"/>
            </a:lvl7pPr>
            <a:lvl8pPr marL="1409136" indent="0">
              <a:buNone/>
              <a:defRPr sz="440"/>
            </a:lvl8pPr>
            <a:lvl9pPr marL="1610441" indent="0">
              <a:buNone/>
              <a:defRPr sz="44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9D65-AF7B-4EA6-B7DA-F2679897E18A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5BEA5-D1B9-4B1D-AC32-2E975297A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936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781" y="316443"/>
            <a:ext cx="3472339" cy="11488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781" y="1582208"/>
            <a:ext cx="3472339" cy="3771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780" y="5508838"/>
            <a:ext cx="905828" cy="3164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D9D65-AF7B-4EA6-B7DA-F2679897E18A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33580" y="5508838"/>
            <a:ext cx="1358741" cy="3164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43292" y="5508838"/>
            <a:ext cx="905828" cy="3164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5BEA5-D1B9-4B1D-AC32-2E975297A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658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02610" rtl="0" eaLnBrk="1" latinLnBrk="0" hangingPunct="1">
        <a:lnSpc>
          <a:spcPct val="90000"/>
        </a:lnSpc>
        <a:spcBef>
          <a:spcPct val="0"/>
        </a:spcBef>
        <a:buNone/>
        <a:defRPr sz="19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0653" indent="-100653" algn="l" defTabSz="402610" rtl="0" eaLnBrk="1" latinLnBrk="0" hangingPunct="1">
        <a:lnSpc>
          <a:spcPct val="90000"/>
        </a:lnSpc>
        <a:spcBef>
          <a:spcPts val="440"/>
        </a:spcBef>
        <a:buFont typeface="Arial" panose="020B0604020202020204" pitchFamily="34" charset="0"/>
        <a:buChar char="•"/>
        <a:defRPr sz="1233" kern="1200">
          <a:solidFill>
            <a:schemeClr val="tx1"/>
          </a:solidFill>
          <a:latin typeface="+mn-lt"/>
          <a:ea typeface="+mn-ea"/>
          <a:cs typeface="+mn-cs"/>
        </a:defRPr>
      </a:lvl1pPr>
      <a:lvl2pPr marL="301958" indent="-100653" algn="l" defTabSz="402610" rtl="0" eaLnBrk="1" latinLnBrk="0" hangingPunct="1">
        <a:lnSpc>
          <a:spcPct val="90000"/>
        </a:lnSpc>
        <a:spcBef>
          <a:spcPts val="220"/>
        </a:spcBef>
        <a:buFont typeface="Arial" panose="020B0604020202020204" pitchFamily="34" charset="0"/>
        <a:buChar char="•"/>
        <a:defRPr sz="1057" kern="1200">
          <a:solidFill>
            <a:schemeClr val="tx1"/>
          </a:solidFill>
          <a:latin typeface="+mn-lt"/>
          <a:ea typeface="+mn-ea"/>
          <a:cs typeface="+mn-cs"/>
        </a:defRPr>
      </a:lvl2pPr>
      <a:lvl3pPr marL="503263" indent="-100653" algn="l" defTabSz="402610" rtl="0" eaLnBrk="1" latinLnBrk="0" hangingPunct="1">
        <a:lnSpc>
          <a:spcPct val="90000"/>
        </a:lnSpc>
        <a:spcBef>
          <a:spcPts val="220"/>
        </a:spcBef>
        <a:buFont typeface="Arial" panose="020B0604020202020204" pitchFamily="34" charset="0"/>
        <a:buChar char="•"/>
        <a:defRPr sz="881" kern="1200">
          <a:solidFill>
            <a:schemeClr val="tx1"/>
          </a:solidFill>
          <a:latin typeface="+mn-lt"/>
          <a:ea typeface="+mn-ea"/>
          <a:cs typeface="+mn-cs"/>
        </a:defRPr>
      </a:lvl3pPr>
      <a:lvl4pPr marL="704568" indent="-100653" algn="l" defTabSz="402610" rtl="0" eaLnBrk="1" latinLnBrk="0" hangingPunct="1">
        <a:lnSpc>
          <a:spcPct val="90000"/>
        </a:lnSpc>
        <a:spcBef>
          <a:spcPts val="220"/>
        </a:spcBef>
        <a:buFont typeface="Arial" panose="020B0604020202020204" pitchFamily="34" charset="0"/>
        <a:buChar char="•"/>
        <a:defRPr sz="793" kern="1200">
          <a:solidFill>
            <a:schemeClr val="tx1"/>
          </a:solidFill>
          <a:latin typeface="+mn-lt"/>
          <a:ea typeface="+mn-ea"/>
          <a:cs typeface="+mn-cs"/>
        </a:defRPr>
      </a:lvl4pPr>
      <a:lvl5pPr marL="905873" indent="-100653" algn="l" defTabSz="402610" rtl="0" eaLnBrk="1" latinLnBrk="0" hangingPunct="1">
        <a:lnSpc>
          <a:spcPct val="90000"/>
        </a:lnSpc>
        <a:spcBef>
          <a:spcPts val="220"/>
        </a:spcBef>
        <a:buFont typeface="Arial" panose="020B0604020202020204" pitchFamily="34" charset="0"/>
        <a:buChar char="•"/>
        <a:defRPr sz="793" kern="1200">
          <a:solidFill>
            <a:schemeClr val="tx1"/>
          </a:solidFill>
          <a:latin typeface="+mn-lt"/>
          <a:ea typeface="+mn-ea"/>
          <a:cs typeface="+mn-cs"/>
        </a:defRPr>
      </a:lvl5pPr>
      <a:lvl6pPr marL="1107178" indent="-100653" algn="l" defTabSz="402610" rtl="0" eaLnBrk="1" latinLnBrk="0" hangingPunct="1">
        <a:lnSpc>
          <a:spcPct val="90000"/>
        </a:lnSpc>
        <a:spcBef>
          <a:spcPts val="220"/>
        </a:spcBef>
        <a:buFont typeface="Arial" panose="020B0604020202020204" pitchFamily="34" charset="0"/>
        <a:buChar char="•"/>
        <a:defRPr sz="793" kern="1200">
          <a:solidFill>
            <a:schemeClr val="tx1"/>
          </a:solidFill>
          <a:latin typeface="+mn-lt"/>
          <a:ea typeface="+mn-ea"/>
          <a:cs typeface="+mn-cs"/>
        </a:defRPr>
      </a:lvl6pPr>
      <a:lvl7pPr marL="1308484" indent="-100653" algn="l" defTabSz="402610" rtl="0" eaLnBrk="1" latinLnBrk="0" hangingPunct="1">
        <a:lnSpc>
          <a:spcPct val="90000"/>
        </a:lnSpc>
        <a:spcBef>
          <a:spcPts val="220"/>
        </a:spcBef>
        <a:buFont typeface="Arial" panose="020B0604020202020204" pitchFamily="34" charset="0"/>
        <a:buChar char="•"/>
        <a:defRPr sz="793" kern="1200">
          <a:solidFill>
            <a:schemeClr val="tx1"/>
          </a:solidFill>
          <a:latin typeface="+mn-lt"/>
          <a:ea typeface="+mn-ea"/>
          <a:cs typeface="+mn-cs"/>
        </a:defRPr>
      </a:lvl7pPr>
      <a:lvl8pPr marL="1509789" indent="-100653" algn="l" defTabSz="402610" rtl="0" eaLnBrk="1" latinLnBrk="0" hangingPunct="1">
        <a:lnSpc>
          <a:spcPct val="90000"/>
        </a:lnSpc>
        <a:spcBef>
          <a:spcPts val="220"/>
        </a:spcBef>
        <a:buFont typeface="Arial" panose="020B0604020202020204" pitchFamily="34" charset="0"/>
        <a:buChar char="•"/>
        <a:defRPr sz="793" kern="1200">
          <a:solidFill>
            <a:schemeClr val="tx1"/>
          </a:solidFill>
          <a:latin typeface="+mn-lt"/>
          <a:ea typeface="+mn-ea"/>
          <a:cs typeface="+mn-cs"/>
        </a:defRPr>
      </a:lvl8pPr>
      <a:lvl9pPr marL="1711094" indent="-100653" algn="l" defTabSz="402610" rtl="0" eaLnBrk="1" latinLnBrk="0" hangingPunct="1">
        <a:lnSpc>
          <a:spcPct val="90000"/>
        </a:lnSpc>
        <a:spcBef>
          <a:spcPts val="220"/>
        </a:spcBef>
        <a:buFont typeface="Arial" panose="020B0604020202020204" pitchFamily="34" charset="0"/>
        <a:buChar char="•"/>
        <a:defRPr sz="79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2610" rtl="0" eaLnBrk="1" latinLnBrk="0" hangingPunct="1">
        <a:defRPr sz="793" kern="1200">
          <a:solidFill>
            <a:schemeClr val="tx1"/>
          </a:solidFill>
          <a:latin typeface="+mn-lt"/>
          <a:ea typeface="+mn-ea"/>
          <a:cs typeface="+mn-cs"/>
        </a:defRPr>
      </a:lvl1pPr>
      <a:lvl2pPr marL="201305" algn="l" defTabSz="402610" rtl="0" eaLnBrk="1" latinLnBrk="0" hangingPunct="1">
        <a:defRPr sz="793" kern="1200">
          <a:solidFill>
            <a:schemeClr val="tx1"/>
          </a:solidFill>
          <a:latin typeface="+mn-lt"/>
          <a:ea typeface="+mn-ea"/>
          <a:cs typeface="+mn-cs"/>
        </a:defRPr>
      </a:lvl2pPr>
      <a:lvl3pPr marL="402610" algn="l" defTabSz="402610" rtl="0" eaLnBrk="1" latinLnBrk="0" hangingPunct="1">
        <a:defRPr sz="793" kern="1200">
          <a:solidFill>
            <a:schemeClr val="tx1"/>
          </a:solidFill>
          <a:latin typeface="+mn-lt"/>
          <a:ea typeface="+mn-ea"/>
          <a:cs typeface="+mn-cs"/>
        </a:defRPr>
      </a:lvl3pPr>
      <a:lvl4pPr marL="603915" algn="l" defTabSz="402610" rtl="0" eaLnBrk="1" latinLnBrk="0" hangingPunct="1">
        <a:defRPr sz="793" kern="1200">
          <a:solidFill>
            <a:schemeClr val="tx1"/>
          </a:solidFill>
          <a:latin typeface="+mn-lt"/>
          <a:ea typeface="+mn-ea"/>
          <a:cs typeface="+mn-cs"/>
        </a:defRPr>
      </a:lvl4pPr>
      <a:lvl5pPr marL="805221" algn="l" defTabSz="402610" rtl="0" eaLnBrk="1" latinLnBrk="0" hangingPunct="1">
        <a:defRPr sz="793" kern="1200">
          <a:solidFill>
            <a:schemeClr val="tx1"/>
          </a:solidFill>
          <a:latin typeface="+mn-lt"/>
          <a:ea typeface="+mn-ea"/>
          <a:cs typeface="+mn-cs"/>
        </a:defRPr>
      </a:lvl5pPr>
      <a:lvl6pPr marL="1006526" algn="l" defTabSz="402610" rtl="0" eaLnBrk="1" latinLnBrk="0" hangingPunct="1">
        <a:defRPr sz="793" kern="1200">
          <a:solidFill>
            <a:schemeClr val="tx1"/>
          </a:solidFill>
          <a:latin typeface="+mn-lt"/>
          <a:ea typeface="+mn-ea"/>
          <a:cs typeface="+mn-cs"/>
        </a:defRPr>
      </a:lvl6pPr>
      <a:lvl7pPr marL="1207831" algn="l" defTabSz="402610" rtl="0" eaLnBrk="1" latinLnBrk="0" hangingPunct="1">
        <a:defRPr sz="793" kern="1200">
          <a:solidFill>
            <a:schemeClr val="tx1"/>
          </a:solidFill>
          <a:latin typeface="+mn-lt"/>
          <a:ea typeface="+mn-ea"/>
          <a:cs typeface="+mn-cs"/>
        </a:defRPr>
      </a:lvl7pPr>
      <a:lvl8pPr marL="1409136" algn="l" defTabSz="402610" rtl="0" eaLnBrk="1" latinLnBrk="0" hangingPunct="1">
        <a:defRPr sz="793" kern="1200">
          <a:solidFill>
            <a:schemeClr val="tx1"/>
          </a:solidFill>
          <a:latin typeface="+mn-lt"/>
          <a:ea typeface="+mn-ea"/>
          <a:cs typeface="+mn-cs"/>
        </a:defRPr>
      </a:lvl8pPr>
      <a:lvl9pPr marL="1610441" algn="l" defTabSz="402610" rtl="0" eaLnBrk="1" latinLnBrk="0" hangingPunct="1">
        <a:defRPr sz="79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61" t="304" r="15289" b="221"/>
          <a:stretch/>
        </p:blipFill>
        <p:spPr>
          <a:xfrm>
            <a:off x="0" y="0"/>
            <a:ext cx="4025900" cy="594360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01701" y="384225"/>
            <a:ext cx="2992837" cy="923330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000" b="1" dirty="0">
                <a:solidFill>
                  <a:schemeClr val="bg1"/>
                </a:solidFill>
                <a:latin typeface="Palatino Linotype" panose="02040502050505030304" pitchFamily="18" charset="0"/>
                <a:cs typeface="Encode Sans Normal Black"/>
              </a:rPr>
              <a:t>Your Event Name Goes Here</a:t>
            </a:r>
            <a:endParaRPr lang="en-US" sz="3000" b="1" dirty="0">
              <a:solidFill>
                <a:schemeClr val="bg1"/>
              </a:solidFill>
              <a:latin typeface="Palatino Linotype" panose="02040502050505030304" pitchFamily="18" charset="0"/>
              <a:cs typeface="Uni Sans Ligh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1701" y="4276732"/>
            <a:ext cx="3367335" cy="2308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500" b="1" dirty="0" smtClean="0">
                <a:solidFill>
                  <a:srgbClr val="FFC726"/>
                </a:solidFill>
                <a:latin typeface="Trebuchet MS" panose="020B0603020202020204" pitchFamily="34" charset="0"/>
                <a:cs typeface="Uni Sans Light"/>
              </a:rPr>
              <a:t>Room 100</a:t>
            </a:r>
            <a:endParaRPr lang="en-US" sz="1500" b="1" dirty="0">
              <a:solidFill>
                <a:srgbClr val="FFC726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41979" y="5554405"/>
            <a:ext cx="1983492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100" i="1" dirty="0" smtClean="0">
                <a:solidFill>
                  <a:schemeClr val="bg1"/>
                </a:solidFill>
                <a:latin typeface="Palatino Linotype" panose="02040502050505030304" pitchFamily="18" charset="0"/>
                <a:cs typeface="Open Sans"/>
              </a:rPr>
              <a:t>Where Anything is Possible</a:t>
            </a:r>
            <a:br>
              <a:rPr lang="en-US" sz="1100" i="1" dirty="0" smtClean="0">
                <a:solidFill>
                  <a:schemeClr val="bg1"/>
                </a:solidFill>
                <a:latin typeface="Palatino Linotype" panose="02040502050505030304" pitchFamily="18" charset="0"/>
                <a:cs typeface="Open Sans"/>
              </a:rPr>
            </a:br>
            <a:endParaRPr lang="en-US" sz="1100" i="1" dirty="0">
              <a:solidFill>
                <a:schemeClr val="bg1"/>
              </a:solidFill>
              <a:latin typeface="Palatino Linotype" panose="02040502050505030304" pitchFamily="18" charset="0"/>
              <a:cs typeface="Open San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1701" y="4546422"/>
            <a:ext cx="2065021" cy="46166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latin typeface="Trebuchet MS" panose="020B0603020202020204" pitchFamily="34" charset="0"/>
                <a:cs typeface="Uni Sans Light"/>
              </a:rPr>
              <a:t>Event details here, like time,</a:t>
            </a:r>
          </a:p>
          <a:p>
            <a:r>
              <a:rPr lang="en-US" sz="1000" dirty="0" smtClean="0">
                <a:solidFill>
                  <a:schemeClr val="bg1"/>
                </a:solidFill>
                <a:latin typeface="Trebuchet MS" panose="020B0603020202020204" pitchFamily="34" charset="0"/>
                <a:cs typeface="Uni Sans Light"/>
              </a:rPr>
              <a:t>overview – and replace the photo</a:t>
            </a:r>
          </a:p>
          <a:p>
            <a:r>
              <a:rPr lang="en-US" sz="1000" dirty="0" smtClean="0">
                <a:solidFill>
                  <a:schemeClr val="bg1"/>
                </a:solidFill>
                <a:latin typeface="Trebuchet MS" panose="020B0603020202020204" pitchFamily="34" charset="0"/>
                <a:cs typeface="Uni Sans Light"/>
              </a:rPr>
              <a:t>With your own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01701" y="5554405"/>
            <a:ext cx="1439849" cy="15388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spcAft>
                <a:spcPts val="100"/>
              </a:spcAft>
            </a:pPr>
            <a:r>
              <a:rPr lang="en-US" sz="1000" dirty="0" smtClean="0">
                <a:solidFill>
                  <a:schemeClr val="bg1"/>
                </a:solidFill>
                <a:latin typeface="Trebuchet MS" panose="020B0603020202020204" pitchFamily="34" charset="0"/>
                <a:cs typeface="Uni Sans Light"/>
              </a:rPr>
              <a:t>www.BHSU.edu</a:t>
            </a:r>
            <a:endParaRPr lang="en-US" sz="1000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9817" y="125670"/>
            <a:ext cx="3790031" cy="5707571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55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</TotalTime>
  <Words>28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Encode Sans Normal Black</vt:lpstr>
      <vt:lpstr>Open Sans</vt:lpstr>
      <vt:lpstr>Palatino Linotype</vt:lpstr>
      <vt:lpstr>Trebuchet MS</vt:lpstr>
      <vt:lpstr>Uni Sans Light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event name here</dc:title>
  <dc:creator>Holman, Sheryl</dc:creator>
  <cp:lastModifiedBy>Holman, Sheryl</cp:lastModifiedBy>
  <cp:revision>10</cp:revision>
  <dcterms:created xsi:type="dcterms:W3CDTF">2015-01-09T18:48:11Z</dcterms:created>
  <dcterms:modified xsi:type="dcterms:W3CDTF">2015-01-13T15:28:56Z</dcterms:modified>
</cp:coreProperties>
</file>