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9" r:id="rId5"/>
    <p:sldId id="258" r:id="rId6"/>
  </p:sldIdLst>
  <p:sldSz cx="7772400" cy="12801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26"/>
    <a:srgbClr val="006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 snapToGrid="0">
      <p:cViewPr>
        <p:scale>
          <a:sx n="100" d="100"/>
          <a:sy n="100" d="100"/>
        </p:scale>
        <p:origin x="2646" y="-2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095078"/>
            <a:ext cx="6606540" cy="445685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6723804"/>
            <a:ext cx="5829300" cy="3090756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3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4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681567"/>
            <a:ext cx="1675924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681567"/>
            <a:ext cx="4930616" cy="10848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3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1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3191514"/>
            <a:ext cx="6703695" cy="5325109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8567000"/>
            <a:ext cx="6703695" cy="2800349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2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3407833"/>
            <a:ext cx="330327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3407833"/>
            <a:ext cx="330327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81570"/>
            <a:ext cx="6703695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3138171"/>
            <a:ext cx="3288089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4676140"/>
            <a:ext cx="3288089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3138171"/>
            <a:ext cx="3304282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4676140"/>
            <a:ext cx="3304282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7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6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843196"/>
            <a:ext cx="3934778" cy="909743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1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843196"/>
            <a:ext cx="3934778" cy="909743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7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681570"/>
            <a:ext cx="67036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3407833"/>
            <a:ext cx="670369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46647-A146-4350-A72A-A96B195D8837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11865189"/>
            <a:ext cx="262318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C6D5-1BC9-4103-8DCD-7FE0E601B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7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765" y="131338"/>
            <a:ext cx="7562833" cy="12537740"/>
          </a:xfrm>
          <a:prstGeom prst="rect">
            <a:avLst/>
          </a:prstGeom>
          <a:noFill/>
          <a:ln w="2540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7712" y="413849"/>
            <a:ext cx="6992937" cy="11972717"/>
          </a:xfrm>
          <a:prstGeom prst="rect">
            <a:avLst/>
          </a:prstGeom>
          <a:solidFill>
            <a:srgbClr val="FFF3CC">
              <a:alpha val="17999"/>
            </a:srgbClr>
          </a:solidFill>
          <a:ln w="228600" algn="ctr">
            <a:solidFill>
              <a:srgbClr val="0069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79795" y="1092094"/>
            <a:ext cx="5408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FDC82F"/>
                </a:solidFill>
                <a:effectLst/>
                <a:latin typeface="Trebuchet MS" panose="020B0603020202020204" pitchFamily="34" charset="0"/>
              </a:rPr>
              <a:t>Black Hills State University invites you to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3133" y="1258782"/>
            <a:ext cx="63341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Your Headline Here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14" descr="Crowd_IMG_2180_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/>
          <a:stretch>
            <a:fillRect/>
          </a:stretch>
        </p:blipFill>
        <p:spPr bwMode="auto">
          <a:xfrm>
            <a:off x="1693280" y="2654646"/>
            <a:ext cx="5334000" cy="343058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06114" y="6718852"/>
            <a:ext cx="4128293" cy="377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 smtClean="0">
                <a:ln>
                  <a:noFill/>
                </a:ln>
                <a:solidFill>
                  <a:srgbClr val="006235"/>
                </a:solidFill>
                <a:effectLst/>
                <a:latin typeface="Trebuchet MS" panose="020B0603020202020204" pitchFamily="34" charset="0"/>
              </a:rPr>
              <a:t>Date</a:t>
            </a:r>
            <a:endParaRPr kumimoji="0" lang="en-US" altLang="en-US" sz="3400" b="0" i="0" u="none" strike="noStrike" cap="none" normalizeH="0" baseline="0" dirty="0" smtClean="0">
              <a:ln>
                <a:noFill/>
              </a:ln>
              <a:solidFill>
                <a:srgbClr val="006235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235"/>
                </a:solidFill>
                <a:effectLst/>
                <a:latin typeface="Palatino Linotype" panose="02040502050505030304" pitchFamily="18" charset="0"/>
              </a:rPr>
              <a:t>Location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235"/>
                </a:solidFill>
                <a:effectLst/>
                <a:latin typeface="Palatino Linotype" panose="02040502050505030304" pitchFamily="18" charset="0"/>
              </a:rPr>
              <a:t>City, State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006235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rgbClr val="FFC72B"/>
                </a:solidFill>
                <a:effectLst/>
                <a:latin typeface="Palatino Linotype" panose="02040502050505030304" pitchFamily="18" charset="0"/>
              </a:rPr>
              <a:t>Very brief information, i.e., cost, open to the public, reservations required, etc.</a:t>
            </a:r>
            <a:endParaRPr kumimoji="0" lang="en-US" altLang="en-US" sz="2200" b="0" i="1" u="none" strike="noStrike" cap="none" normalizeH="0" baseline="0" dirty="0" smtClean="0">
              <a:ln>
                <a:noFill/>
              </a:ln>
              <a:solidFill>
                <a:srgbClr val="006235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6235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ADEF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ADEF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For complete details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visit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www.BHSU.edu/Commencement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1" u="none" strike="noStrike" cap="none" normalizeH="0" baseline="0" dirty="0" smtClean="0">
              <a:ln>
                <a:noFill/>
              </a:ln>
              <a:solidFill>
                <a:srgbClr val="00ADEF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ADEF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ADEF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ADEF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ADEF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ADEF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____________________________________________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1" i="0" u="none" strike="noStrike" cap="none" normalizeH="0" baseline="0" dirty="0" smtClean="0">
                <a:ln>
                  <a:noFill/>
                </a:ln>
                <a:solidFill>
                  <a:srgbClr val="006235"/>
                </a:solidFill>
                <a:effectLst/>
                <a:latin typeface="Trebuchet MS" panose="020B0603020202020204" pitchFamily="34" charset="0"/>
              </a:rPr>
              <a:t>Black Hills State University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Where anything is possible.</a:t>
            </a:r>
            <a:endParaRPr kumimoji="0" lang="en-US" alt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13" descr="BHSU_logo_PMS349_PMS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5" y="9554817"/>
            <a:ext cx="2026971" cy="223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1" name="AutoShape 15"/>
          <p:cNvCxnSpPr>
            <a:cxnSpLocks noChangeShapeType="1"/>
          </p:cNvCxnSpPr>
          <p:nvPr/>
        </p:nvCxnSpPr>
        <p:spPr bwMode="auto">
          <a:xfrm>
            <a:off x="2868613" y="6718852"/>
            <a:ext cx="0" cy="4956313"/>
          </a:xfrm>
          <a:prstGeom prst="straightConnector1">
            <a:avLst/>
          </a:prstGeom>
          <a:noFill/>
          <a:ln w="3175">
            <a:solidFill>
              <a:srgbClr val="00693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69843" y="12071838"/>
            <a:ext cx="6564564" cy="31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Persons with disabilities requesting accommodations for this event should call </a:t>
            </a:r>
            <a:r>
              <a:rPr lang="en-US" sz="700" dirty="0">
                <a:solidFill>
                  <a:srgbClr val="D1222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Contact Name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at </a:t>
            </a:r>
            <a:r>
              <a:rPr lang="en-US" sz="700" dirty="0">
                <a:solidFill>
                  <a:srgbClr val="D1222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Phone Number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at least 48 hours prior to the start of the event</a:t>
            </a:r>
            <a:r>
              <a:rPr lang="en-US" sz="7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5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gradFill>
            <a:gsLst>
              <a:gs pos="31000">
                <a:srgbClr val="006233"/>
              </a:gs>
              <a:gs pos="52000">
                <a:schemeClr val="accent6">
                  <a:lumMod val="75000"/>
                </a:schemeClr>
              </a:gs>
              <a:gs pos="69000">
                <a:schemeClr val="accent6">
                  <a:lumMod val="75000"/>
                </a:schemeClr>
              </a:gs>
              <a:gs pos="88000">
                <a:srgbClr val="006233"/>
              </a:gs>
            </a:gsLst>
            <a:lin ang="5400000" scaled="1"/>
          </a:gradFill>
          <a:ln>
            <a:solidFill>
              <a:srgbClr val="0062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74750" y="4531020"/>
            <a:ext cx="6793107" cy="25098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US" sz="7000" b="1" cap="all" dirty="0">
                <a:solidFill>
                  <a:schemeClr val="bg1"/>
                </a:solidFill>
                <a:latin typeface="Trebuchet MS" panose="020B0603020202020204" pitchFamily="34" charset="0"/>
                <a:cs typeface="Uni Sans Light"/>
              </a:rPr>
              <a:t>Your event name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70" y="7773714"/>
            <a:ext cx="6460957" cy="2292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cs typeface="Uni Sans Light"/>
              </a:rPr>
              <a:t>Event Details</a:t>
            </a:r>
            <a:endParaRPr lang="en-US" sz="2800" cap="all" dirty="0">
              <a:solidFill>
                <a:schemeClr val="bg1"/>
              </a:solidFill>
              <a:latin typeface="Trebuchet MS" panose="020B0603020202020204" pitchFamily="34" charset="0"/>
              <a:cs typeface="Uni Sans Light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cs typeface="Uni Sans Light"/>
              </a:rPr>
              <a:t>Date</a:t>
            </a:r>
            <a:r>
              <a:rPr lang="en-US" sz="2800" cap="all" dirty="0">
                <a:solidFill>
                  <a:schemeClr val="bg1"/>
                </a:solidFill>
                <a:latin typeface="Trebuchet MS" panose="020B0603020202020204" pitchFamily="34" charset="0"/>
                <a:cs typeface="Uni Sans Light"/>
              </a:rPr>
              <a:t>  /  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cs typeface="Uni Sans Light"/>
              </a:rPr>
              <a:t>Time</a:t>
            </a:r>
            <a:r>
              <a:rPr lang="en-US" sz="2800" cap="all" dirty="0">
                <a:solidFill>
                  <a:schemeClr val="bg1"/>
                </a:solidFill>
                <a:latin typeface="Trebuchet MS" panose="020B0603020202020204" pitchFamily="34" charset="0"/>
                <a:cs typeface="Uni Sans Light"/>
              </a:rPr>
              <a:t>  /  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cs typeface="Uni Sans Light"/>
              </a:rPr>
              <a:t>Location</a:t>
            </a:r>
          </a:p>
          <a:p>
            <a:pPr>
              <a:spcAft>
                <a:spcPts val="600"/>
              </a:spcAft>
            </a:pPr>
            <a:endParaRPr lang="en-US" sz="800" dirty="0">
              <a:solidFill>
                <a:schemeClr val="bg1"/>
              </a:solidFill>
              <a:latin typeface="Trebuchet MS" panose="020B0603020202020204" pitchFamily="34" charset="0"/>
              <a:cs typeface="Uni Sans Light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cs typeface="Uni Sans Light"/>
              </a:rPr>
              <a:t>For more information visit www.BHSU.edu/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cap="all" dirty="0">
              <a:solidFill>
                <a:schemeClr val="bg1"/>
              </a:solidFill>
              <a:latin typeface="Trebuchet MS" panose="020B0603020202020204" pitchFamily="34" charset="0"/>
              <a:cs typeface="Uni Sans Light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750" y="7302536"/>
            <a:ext cx="3002724" cy="164090"/>
          </a:xfrm>
          <a:prstGeom prst="rect">
            <a:avLst/>
          </a:prstGeom>
          <a:solidFill>
            <a:srgbClr val="FFC7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0" y="9787549"/>
            <a:ext cx="1996771" cy="2209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4456" y="11658440"/>
            <a:ext cx="391722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0" b="1" i="1" dirty="0">
                <a:solidFill>
                  <a:srgbClr val="FFC726"/>
                </a:solidFill>
                <a:latin typeface="Palatino Linotype" panose="02040502050505030304" pitchFamily="18" charset="0"/>
                <a:cs typeface="Open Sans"/>
              </a:rPr>
              <a:t>Where Anything is Possible</a:t>
            </a:r>
            <a:br>
              <a:rPr lang="en-US" sz="2200" b="1" i="1" dirty="0">
                <a:solidFill>
                  <a:srgbClr val="FFC726"/>
                </a:solidFill>
                <a:latin typeface="Palatino Linotype" panose="02040502050505030304" pitchFamily="18" charset="0"/>
                <a:cs typeface="Open Sans"/>
              </a:rPr>
            </a:br>
            <a:endParaRPr lang="en-US" sz="2200" b="1" i="1" dirty="0">
              <a:solidFill>
                <a:srgbClr val="FFC726"/>
              </a:solidFill>
              <a:latin typeface="Palatino Linotype" panose="02040502050505030304" pitchFamily="18" charset="0"/>
              <a:cs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4" r="17851" b="14219"/>
          <a:stretch/>
        </p:blipFill>
        <p:spPr>
          <a:xfrm>
            <a:off x="558070" y="712206"/>
            <a:ext cx="6725811" cy="3935896"/>
          </a:xfrm>
          <a:prstGeom prst="rect">
            <a:avLst/>
          </a:prstGeom>
          <a:ln w="12700">
            <a:solidFill>
              <a:srgbClr val="FFC726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25820" y="384313"/>
            <a:ext cx="7126014" cy="12046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4750" y="12215813"/>
            <a:ext cx="6564564" cy="16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Persons with disabilities requesting accommodations for this event should call </a:t>
            </a:r>
            <a:r>
              <a:rPr lang="en-US" sz="700" dirty="0">
                <a:solidFill>
                  <a:srgbClr val="D1222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Contact Name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at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en-US" sz="700" dirty="0">
                <a:solidFill>
                  <a:srgbClr val="D1222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Phone Number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at least 48 hours prior to the start of the event</a:t>
            </a:r>
            <a:r>
              <a:rPr lang="en-US" sz="70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.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05" t="-217" r="17858" b="217"/>
          <a:stretch/>
        </p:blipFill>
        <p:spPr>
          <a:xfrm rot="16200000">
            <a:off x="-3923682" y="3904941"/>
            <a:ext cx="15602608" cy="7792722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55473" y="3661926"/>
            <a:ext cx="6514042" cy="184665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b="1" dirty="0">
                <a:solidFill>
                  <a:srgbClr val="006233"/>
                </a:solidFill>
                <a:latin typeface="Palatino Linotype" panose="02040502050505030304" pitchFamily="18" charset="0"/>
                <a:cs typeface="Encode Sans Normal Black"/>
              </a:rPr>
              <a:t>Your </a:t>
            </a:r>
            <a:r>
              <a:rPr lang="en-US" sz="6000" b="1" dirty="0" smtClean="0">
                <a:solidFill>
                  <a:srgbClr val="006233"/>
                </a:solidFill>
                <a:latin typeface="Palatino Linotype" panose="02040502050505030304" pitchFamily="18" charset="0"/>
                <a:cs typeface="Encode Sans Normal Black"/>
              </a:rPr>
              <a:t>Event</a:t>
            </a:r>
          </a:p>
          <a:p>
            <a:pPr algn="r"/>
            <a:r>
              <a:rPr lang="en-US" sz="6000" b="1" dirty="0" smtClean="0">
                <a:solidFill>
                  <a:srgbClr val="006233"/>
                </a:solidFill>
                <a:latin typeface="Palatino Linotype" panose="02040502050505030304" pitchFamily="18" charset="0"/>
                <a:cs typeface="Encode Sans Normal Black"/>
              </a:rPr>
              <a:t>Name </a:t>
            </a:r>
            <a:r>
              <a:rPr lang="en-US" sz="6000" b="1" dirty="0">
                <a:solidFill>
                  <a:srgbClr val="006233"/>
                </a:solidFill>
                <a:latin typeface="Palatino Linotype" panose="02040502050505030304" pitchFamily="18" charset="0"/>
                <a:cs typeface="Encode Sans Normal Black"/>
              </a:rPr>
              <a:t>Goes Here</a:t>
            </a:r>
            <a:endParaRPr lang="en-US" sz="6000" b="1" dirty="0">
              <a:solidFill>
                <a:srgbClr val="006233"/>
              </a:solidFill>
              <a:latin typeface="Palatino Linotype" panose="02040502050505030304" pitchFamily="18" charset="0"/>
              <a:cs typeface="Uni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473" y="6093142"/>
            <a:ext cx="5650229" cy="195438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Trebuchet MS" panose="020B0603020202020204" pitchFamily="34" charset="0"/>
                <a:cs typeface="Uni Sans Light"/>
              </a:rPr>
              <a:t>Event Details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rebuchet MS" panose="020B0603020202020204" pitchFamily="34" charset="0"/>
                <a:cs typeface="Uni Sans Light"/>
              </a:rPr>
              <a:t>Date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rebuchet MS" panose="020B0603020202020204" pitchFamily="34" charset="0"/>
                <a:cs typeface="Uni Sans Light"/>
              </a:rPr>
              <a:t>Time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Trebuchet MS" panose="020B0603020202020204" pitchFamily="34" charset="0"/>
                <a:cs typeface="Uni Sans Light"/>
              </a:rPr>
              <a:t>Location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5000" y="9461253"/>
            <a:ext cx="4521023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rebuchet MS" panose="020B0603020202020204" pitchFamily="34" charset="0"/>
                <a:cs typeface="Uni Sans Light"/>
              </a:rPr>
              <a:t>For more information visit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rebuchet MS" panose="020B0603020202020204" pitchFamily="34" charset="0"/>
                <a:cs typeface="Uni Sans Light"/>
              </a:rPr>
              <a:t>www.BHSU.edu/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11" y="9418577"/>
            <a:ext cx="1991422" cy="219547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8324" y="11615776"/>
            <a:ext cx="3511793" cy="466230"/>
            <a:chOff x="-119884" y="8469753"/>
            <a:chExt cx="3822535" cy="466230"/>
          </a:xfrm>
          <a:solidFill>
            <a:srgbClr val="006233"/>
          </a:solidFill>
        </p:grpSpPr>
        <p:sp>
          <p:nvSpPr>
            <p:cNvPr id="6" name="Rectangle 5"/>
            <p:cNvSpPr/>
            <p:nvPr/>
          </p:nvSpPr>
          <p:spPr>
            <a:xfrm>
              <a:off x="-119884" y="8469753"/>
              <a:ext cx="1939722" cy="21119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662308" y="8575350"/>
              <a:ext cx="2040343" cy="360633"/>
            </a:xfrm>
            <a:prstGeom prst="rightArrow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72340" y="11751349"/>
            <a:ext cx="42971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b="1" i="1" dirty="0">
                <a:latin typeface="Palatino Linotype" panose="02040502050505030304" pitchFamily="18" charset="0"/>
                <a:cs typeface="Open Sans"/>
              </a:rPr>
              <a:t>Where Anything is Possible</a:t>
            </a:r>
            <a:r>
              <a:rPr lang="en-US" sz="3600" b="1" i="1" dirty="0">
                <a:latin typeface="Palatino Linotype" panose="02040502050505030304" pitchFamily="18" charset="0"/>
                <a:cs typeface="Open Sans"/>
              </a:rPr>
              <a:t/>
            </a:r>
            <a:br>
              <a:rPr lang="en-US" sz="3600" b="1" i="1" dirty="0">
                <a:latin typeface="Palatino Linotype" panose="02040502050505030304" pitchFamily="18" charset="0"/>
                <a:cs typeface="Open Sans"/>
              </a:rPr>
            </a:br>
            <a:endParaRPr lang="en-US" sz="3600" b="1" i="1" dirty="0"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966" y="463826"/>
            <a:ext cx="7108808" cy="11953461"/>
          </a:xfrm>
          <a:prstGeom prst="rect">
            <a:avLst/>
          </a:prstGeom>
          <a:noFill/>
          <a:ln w="101600">
            <a:solidFill>
              <a:srgbClr val="00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" y="931345"/>
            <a:ext cx="5011999" cy="3653910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8867" y="12187602"/>
            <a:ext cx="6935857" cy="18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Persons with disabilities requesting accommodations for this event should call </a:t>
            </a:r>
            <a:r>
              <a:rPr lang="en-US" sz="700" dirty="0">
                <a:solidFill>
                  <a:srgbClr val="D1222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Contact Name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at </a:t>
            </a:r>
            <a:r>
              <a:rPr lang="en-US" sz="700" dirty="0">
                <a:solidFill>
                  <a:srgbClr val="D1222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Phone Number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at least 48 hours prior to the start of the event</a:t>
            </a:r>
            <a:r>
              <a:rPr lang="en-US" sz="7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0239" y="3355612"/>
            <a:ext cx="6505950" cy="200054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300" b="1" dirty="0">
                <a:solidFill>
                  <a:srgbClr val="006233"/>
                </a:solidFill>
                <a:latin typeface="Palatino Linotype" panose="02040502050505030304" pitchFamily="18" charset="0"/>
                <a:cs typeface="Encode Sans Normal Black"/>
              </a:rPr>
              <a:t>Your </a:t>
            </a:r>
            <a:r>
              <a:rPr lang="en-US" sz="6300" b="1" dirty="0" smtClean="0">
                <a:solidFill>
                  <a:srgbClr val="006233"/>
                </a:solidFill>
                <a:latin typeface="Palatino Linotype" panose="02040502050505030304" pitchFamily="18" charset="0"/>
                <a:cs typeface="Encode Sans Normal Black"/>
              </a:rPr>
              <a:t>Event</a:t>
            </a:r>
          </a:p>
          <a:p>
            <a:pPr algn="l"/>
            <a:r>
              <a:rPr lang="en-US" sz="6300" b="1" dirty="0" smtClean="0">
                <a:solidFill>
                  <a:srgbClr val="006233"/>
                </a:solidFill>
                <a:latin typeface="Palatino Linotype" panose="02040502050505030304" pitchFamily="18" charset="0"/>
                <a:cs typeface="Encode Sans Normal Black"/>
              </a:rPr>
              <a:t>Name </a:t>
            </a:r>
            <a:r>
              <a:rPr lang="en-US" sz="6300" b="1" dirty="0">
                <a:solidFill>
                  <a:srgbClr val="006233"/>
                </a:solidFill>
                <a:latin typeface="Palatino Linotype" panose="02040502050505030304" pitchFamily="18" charset="0"/>
                <a:cs typeface="Encode Sans Normal Black"/>
              </a:rPr>
              <a:t>Goes Here</a:t>
            </a:r>
            <a:endParaRPr lang="en-US" sz="6300" b="1" dirty="0">
              <a:solidFill>
                <a:srgbClr val="006233"/>
              </a:solidFill>
              <a:latin typeface="Palatino Linotype" panose="02040502050505030304" pitchFamily="18" charset="0"/>
              <a:cs typeface="Uni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766" y="6983485"/>
            <a:ext cx="6135757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rebuchet MS" panose="020B0603020202020204" pitchFamily="34" charset="0"/>
                <a:cs typeface="Uni Sans Light"/>
              </a:rPr>
              <a:t>Event Details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Trebuchet MS" panose="020B0603020202020204" pitchFamily="34" charset="0"/>
              <a:cs typeface="Uni Sans Light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rebuchet MS" panose="020B0603020202020204" pitchFamily="34" charset="0"/>
                <a:cs typeface="Uni Sans Light"/>
              </a:rPr>
              <a:t>Date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rebuchet MS" panose="020B0603020202020204" pitchFamily="34" charset="0"/>
                <a:cs typeface="Uni Sans Light"/>
              </a:rPr>
              <a:t>Time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rebuchet MS" panose="020B0603020202020204" pitchFamily="34" charset="0"/>
                <a:cs typeface="Uni Sans Light"/>
              </a:rPr>
              <a:t>Location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2523" y="9918413"/>
            <a:ext cx="551871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Palatino Linotype" panose="02040502050505030304" pitchFamily="18" charset="0"/>
                <a:cs typeface="Uni Sans Light"/>
              </a:rPr>
              <a:t>Other information can go here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1006018"/>
            <a:ext cx="1920682" cy="2117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433" y="6476585"/>
            <a:ext cx="2527054" cy="260610"/>
          </a:xfrm>
          <a:prstGeom prst="rect">
            <a:avLst/>
          </a:prstGeom>
          <a:solidFill>
            <a:srgbClr val="FFC7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6791" y="11666783"/>
            <a:ext cx="508939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b="1" i="1" dirty="0">
                <a:latin typeface="Palatino Linotype" panose="02040502050505030304" pitchFamily="18" charset="0"/>
                <a:cs typeface="Open Sans"/>
              </a:rPr>
              <a:t>Where Anything is Possible</a:t>
            </a:r>
            <a:r>
              <a:rPr lang="en-US" sz="3600" b="1" i="1" dirty="0">
                <a:latin typeface="Palatino Linotype" panose="02040502050505030304" pitchFamily="18" charset="0"/>
                <a:cs typeface="Open Sans"/>
              </a:rPr>
              <a:t/>
            </a:r>
            <a:br>
              <a:rPr lang="en-US" sz="3600" b="1" i="1" dirty="0">
                <a:latin typeface="Palatino Linotype" panose="02040502050505030304" pitchFamily="18" charset="0"/>
                <a:cs typeface="Open Sans"/>
              </a:rPr>
            </a:br>
            <a:endParaRPr lang="en-US" sz="3600" b="1" i="1" dirty="0">
              <a:latin typeface="Palatino Linotype" panose="02040502050505030304" pitchFamily="18" charset="0"/>
              <a:cs typeface="Open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7" y="5565680"/>
            <a:ext cx="4187702" cy="2781385"/>
          </a:xfrm>
          <a:prstGeom prst="rect">
            <a:avLst/>
          </a:prstGeom>
          <a:ln w="38100">
            <a:solidFill>
              <a:srgbClr val="FFC726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45587" y="424070"/>
            <a:ext cx="6959711" cy="11900452"/>
          </a:xfrm>
          <a:prstGeom prst="rect">
            <a:avLst/>
          </a:prstGeom>
          <a:noFill/>
          <a:ln w="152400">
            <a:solidFill>
              <a:srgbClr val="00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6766" y="11681635"/>
            <a:ext cx="2825114" cy="6309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rebuchet MS" panose="020B0603020202020204" pitchFamily="34" charset="0"/>
                <a:cs typeface="Uni Sans Light"/>
              </a:rPr>
              <a:t>www.BHSU.edu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9843" y="12071838"/>
            <a:ext cx="6692970" cy="31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Persons with disabilities requesting accommodations for this event should call </a:t>
            </a:r>
            <a:r>
              <a:rPr lang="en-US" sz="700" dirty="0">
                <a:solidFill>
                  <a:srgbClr val="D1222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Contact Name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at </a:t>
            </a:r>
            <a:r>
              <a:rPr lang="en-US" sz="700" dirty="0">
                <a:solidFill>
                  <a:srgbClr val="D1222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Phone Number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at least 48 hours prior to the start of the event</a:t>
            </a:r>
            <a:r>
              <a:rPr lang="en-US" sz="7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8" t="511" r="15289" b="221"/>
          <a:stretch/>
        </p:blipFill>
        <p:spPr>
          <a:xfrm>
            <a:off x="0" y="26504"/>
            <a:ext cx="7772400" cy="12775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8548" y="940342"/>
            <a:ext cx="7235303" cy="178800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bg1"/>
                </a:solidFill>
                <a:latin typeface="Palatino Linotype" panose="02040502050505030304" pitchFamily="18" charset="0"/>
                <a:cs typeface="Open Sans"/>
              </a:rPr>
              <a:t>Your Event</a:t>
            </a:r>
          </a:p>
          <a:p>
            <a:pPr algn="l"/>
            <a:r>
              <a:rPr lang="en-US" sz="7200" b="1" dirty="0">
                <a:solidFill>
                  <a:schemeClr val="bg1"/>
                </a:solidFill>
                <a:latin typeface="Palatino Linotype" panose="02040502050505030304" pitchFamily="18" charset="0"/>
                <a:cs typeface="Open Sans"/>
              </a:rPr>
              <a:t>Name </a:t>
            </a:r>
            <a:r>
              <a:rPr lang="en-US" sz="72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Open Sans"/>
              </a:rPr>
              <a:t>Goes Here</a:t>
            </a:r>
            <a:endParaRPr lang="en-US" sz="7200" b="1" dirty="0">
              <a:solidFill>
                <a:schemeClr val="bg1"/>
              </a:solidFill>
              <a:latin typeface="Palatino Linotype" panose="02040502050505030304" pitchFamily="18" charset="0"/>
              <a:cs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0988" y="12014069"/>
            <a:ext cx="418286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0" b="1" i="1" dirty="0">
                <a:solidFill>
                  <a:schemeClr val="bg1"/>
                </a:solidFill>
                <a:latin typeface="Palatino Linotype" panose="02040502050505030304" pitchFamily="18" charset="0"/>
                <a:cs typeface="Open Sans"/>
              </a:rPr>
              <a:t>Where Anything is Possible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445" y="9208689"/>
            <a:ext cx="4436480" cy="13542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000" b="1" dirty="0">
                <a:solidFill>
                  <a:srgbClr val="FFC726"/>
                </a:solidFill>
              </a:rPr>
              <a:t>Room 100</a:t>
            </a:r>
            <a:r>
              <a:rPr lang="en-US" sz="4000" b="1" cap="all" dirty="0">
                <a:solidFill>
                  <a:srgbClr val="FFC726"/>
                </a:solidFill>
              </a:rPr>
              <a:t> </a:t>
            </a:r>
            <a:endParaRPr lang="en-US" sz="4000" dirty="0">
              <a:solidFill>
                <a:srgbClr val="FFC726"/>
              </a:solidFill>
            </a:endParaRPr>
          </a:p>
          <a:p>
            <a:r>
              <a:rPr lang="en-US" sz="4800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04" y="9826747"/>
            <a:ext cx="1876984" cy="207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45" y="9992702"/>
            <a:ext cx="308773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Palatino Linotype" panose="02040502050505030304" pitchFamily="18" charset="0"/>
                <a:cs typeface="Open Sans"/>
              </a:rPr>
              <a:t>Event details here, like time, overview – and replace the photo with your own</a:t>
            </a:r>
            <a:endParaRPr lang="en-US" sz="15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9833" y="12553998"/>
            <a:ext cx="7652732" cy="31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Persons with disabilities requesting accommodations for this event should call </a:t>
            </a:r>
            <a:r>
              <a:rPr lang="en-US" sz="700" dirty="0">
                <a:solidFill>
                  <a:srgbClr val="D1222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Contact Name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at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en-US" sz="700" dirty="0">
                <a:solidFill>
                  <a:srgbClr val="D12229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Phone Number</a:t>
            </a:r>
            <a:r>
              <a:rPr lang="en-US" sz="7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at least 48 hours prior to the start of the event</a:t>
            </a:r>
            <a:r>
              <a:rPr lang="en-US" sz="70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.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271</Words>
  <Application>Microsoft Office PowerPoint</Application>
  <PresentationFormat>Custom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Encode Sans Normal Black</vt:lpstr>
      <vt:lpstr>Open Sans</vt:lpstr>
      <vt:lpstr>Palatino Linotype</vt:lpstr>
      <vt:lpstr>Times New Roman</vt:lpstr>
      <vt:lpstr>Trebuchet MS</vt:lpstr>
      <vt:lpstr>Uni Sans Light</vt:lpstr>
      <vt:lpstr>Office Theme</vt:lpstr>
      <vt:lpstr>PowerPoint Presentation</vt:lpstr>
      <vt:lpstr>Your event name here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event name here</dc:title>
  <dc:creator>Holman, Sheryl</dc:creator>
  <cp:lastModifiedBy>Holman, Sheryl</cp:lastModifiedBy>
  <cp:revision>42</cp:revision>
  <dcterms:created xsi:type="dcterms:W3CDTF">2015-01-07T19:03:13Z</dcterms:created>
  <dcterms:modified xsi:type="dcterms:W3CDTF">2015-01-12T21:16:54Z</dcterms:modified>
</cp:coreProperties>
</file>