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5900" cy="5943600"/>
  <p:notesSz cx="6858000" cy="9144000"/>
  <p:defaultTextStyle>
    <a:defPPr>
      <a:defRPr lang="en-US"/>
    </a:defPPr>
    <a:lvl1pPr marL="0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1pPr>
    <a:lvl2pPr marL="284836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2pPr>
    <a:lvl3pPr marL="569671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3pPr>
    <a:lvl4pPr marL="854507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4pPr>
    <a:lvl5pPr marL="1139342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5pPr>
    <a:lvl6pPr marL="1424178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6pPr>
    <a:lvl7pPr marL="1709014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7pPr>
    <a:lvl8pPr marL="1993849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8pPr>
    <a:lvl9pPr marL="2278685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6"/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943" y="972715"/>
            <a:ext cx="3422015" cy="2069253"/>
          </a:xfrm>
        </p:spPr>
        <p:txBody>
          <a:bodyPr anchor="b"/>
          <a:lstStyle>
            <a:lvl1pPr algn="ctr"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3121766"/>
            <a:ext cx="3019425" cy="1434994"/>
          </a:xfrm>
        </p:spPr>
        <p:txBody>
          <a:bodyPr/>
          <a:lstStyle>
            <a:lvl1pPr marL="0" indent="0" algn="ctr">
              <a:buNone/>
              <a:defRPr sz="1057"/>
            </a:lvl1pPr>
            <a:lvl2pPr marL="201305" indent="0" algn="ctr">
              <a:buNone/>
              <a:defRPr sz="881"/>
            </a:lvl2pPr>
            <a:lvl3pPr marL="402610" indent="0" algn="ctr">
              <a:buNone/>
              <a:defRPr sz="793"/>
            </a:lvl3pPr>
            <a:lvl4pPr marL="603915" indent="0" algn="ctr">
              <a:buNone/>
              <a:defRPr sz="704"/>
            </a:lvl4pPr>
            <a:lvl5pPr marL="805221" indent="0" algn="ctr">
              <a:buNone/>
              <a:defRPr sz="704"/>
            </a:lvl5pPr>
            <a:lvl6pPr marL="1006526" indent="0" algn="ctr">
              <a:buNone/>
              <a:defRPr sz="704"/>
            </a:lvl6pPr>
            <a:lvl7pPr marL="1207831" indent="0" algn="ctr">
              <a:buNone/>
              <a:defRPr sz="704"/>
            </a:lvl7pPr>
            <a:lvl8pPr marL="1409136" indent="0" algn="ctr">
              <a:buNone/>
              <a:defRPr sz="704"/>
            </a:lvl8pPr>
            <a:lvl9pPr marL="1610441" indent="0" algn="ctr">
              <a:buNone/>
              <a:defRPr sz="70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1035" y="316442"/>
            <a:ext cx="868085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781" y="316442"/>
            <a:ext cx="2553930" cy="50369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84" y="1481774"/>
            <a:ext cx="3472339" cy="2472372"/>
          </a:xfrm>
        </p:spPr>
        <p:txBody>
          <a:bodyPr anchor="b"/>
          <a:lstStyle>
            <a:lvl1pPr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84" y="3977536"/>
            <a:ext cx="3472339" cy="1300162"/>
          </a:xfrm>
        </p:spPr>
        <p:txBody>
          <a:bodyPr/>
          <a:lstStyle>
            <a:lvl1pPr marL="0" indent="0">
              <a:buNone/>
              <a:defRPr sz="1057">
                <a:solidFill>
                  <a:schemeClr val="tx1"/>
                </a:solidFill>
              </a:defRPr>
            </a:lvl1pPr>
            <a:lvl2pPr marL="201305" indent="0">
              <a:buNone/>
              <a:defRPr sz="881">
                <a:solidFill>
                  <a:schemeClr val="tx1">
                    <a:tint val="75000"/>
                  </a:schemeClr>
                </a:solidFill>
              </a:defRPr>
            </a:lvl2pPr>
            <a:lvl3pPr marL="402610" indent="0">
              <a:buNone/>
              <a:defRPr sz="793">
                <a:solidFill>
                  <a:schemeClr val="tx1">
                    <a:tint val="75000"/>
                  </a:schemeClr>
                </a:solidFill>
              </a:defRPr>
            </a:lvl3pPr>
            <a:lvl4pPr marL="603915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4pPr>
            <a:lvl5pPr marL="80522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5pPr>
            <a:lvl6pPr marL="100652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6pPr>
            <a:lvl7pPr marL="120783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7pPr>
            <a:lvl8pPr marL="140913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8pPr>
            <a:lvl9pPr marL="161044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5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780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8112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16443"/>
            <a:ext cx="3472339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06" y="1457008"/>
            <a:ext cx="1703144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306" y="2171065"/>
            <a:ext cx="1703144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8112" y="1457008"/>
            <a:ext cx="1711532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8112" y="2171065"/>
            <a:ext cx="1711532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9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532" y="855770"/>
            <a:ext cx="2038112" cy="4223808"/>
          </a:xfrm>
        </p:spPr>
        <p:txBody>
          <a:bodyPr/>
          <a:lstStyle>
            <a:lvl1pPr>
              <a:defRPr sz="1409"/>
            </a:lvl1pPr>
            <a:lvl2pPr>
              <a:defRPr sz="1233"/>
            </a:lvl2pPr>
            <a:lvl3pPr>
              <a:defRPr sz="1057"/>
            </a:lvl3pPr>
            <a:lvl4pPr>
              <a:defRPr sz="881"/>
            </a:lvl4pPr>
            <a:lvl5pPr>
              <a:defRPr sz="881"/>
            </a:lvl5pPr>
            <a:lvl6pPr>
              <a:defRPr sz="881"/>
            </a:lvl6pPr>
            <a:lvl7pPr>
              <a:defRPr sz="881"/>
            </a:lvl7pPr>
            <a:lvl8pPr>
              <a:defRPr sz="881"/>
            </a:lvl8pPr>
            <a:lvl9pPr>
              <a:defRPr sz="8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1532" y="855770"/>
            <a:ext cx="2038112" cy="4223808"/>
          </a:xfrm>
        </p:spPr>
        <p:txBody>
          <a:bodyPr anchor="t"/>
          <a:lstStyle>
            <a:lvl1pPr marL="0" indent="0">
              <a:buNone/>
              <a:defRPr sz="1409"/>
            </a:lvl1pPr>
            <a:lvl2pPr marL="201305" indent="0">
              <a:buNone/>
              <a:defRPr sz="1233"/>
            </a:lvl2pPr>
            <a:lvl3pPr marL="402610" indent="0">
              <a:buNone/>
              <a:defRPr sz="1057"/>
            </a:lvl3pPr>
            <a:lvl4pPr marL="603915" indent="0">
              <a:buNone/>
              <a:defRPr sz="881"/>
            </a:lvl4pPr>
            <a:lvl5pPr marL="805221" indent="0">
              <a:buNone/>
              <a:defRPr sz="881"/>
            </a:lvl5pPr>
            <a:lvl6pPr marL="1006526" indent="0">
              <a:buNone/>
              <a:defRPr sz="881"/>
            </a:lvl6pPr>
            <a:lvl7pPr marL="1207831" indent="0">
              <a:buNone/>
              <a:defRPr sz="881"/>
            </a:lvl7pPr>
            <a:lvl8pPr marL="1409136" indent="0">
              <a:buNone/>
              <a:defRPr sz="881"/>
            </a:lvl8pPr>
            <a:lvl9pPr marL="1610441" indent="0">
              <a:buNone/>
              <a:defRPr sz="88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781" y="316443"/>
            <a:ext cx="3472339" cy="11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781" y="1582208"/>
            <a:ext cx="3472339" cy="377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780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80" y="5508838"/>
            <a:ext cx="1358741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3292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610" rtl="0" eaLnBrk="1" latinLnBrk="0" hangingPunct="1">
        <a:lnSpc>
          <a:spcPct val="90000"/>
        </a:lnSpc>
        <a:spcBef>
          <a:spcPct val="0"/>
        </a:spcBef>
        <a:buNone/>
        <a:defRPr sz="1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653" indent="-100653" algn="l" defTabSz="402610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233" kern="1200">
          <a:solidFill>
            <a:schemeClr val="tx1"/>
          </a:solidFill>
          <a:latin typeface="+mn-lt"/>
          <a:ea typeface="+mn-ea"/>
          <a:cs typeface="+mn-cs"/>
        </a:defRPr>
      </a:lvl1pPr>
      <a:lvl2pPr marL="30195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1057" kern="1200">
          <a:solidFill>
            <a:schemeClr val="tx1"/>
          </a:solidFill>
          <a:latin typeface="+mn-lt"/>
          <a:ea typeface="+mn-ea"/>
          <a:cs typeface="+mn-cs"/>
        </a:defRPr>
      </a:lvl2pPr>
      <a:lvl3pPr marL="50326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881" kern="1200">
          <a:solidFill>
            <a:schemeClr val="tx1"/>
          </a:solidFill>
          <a:latin typeface="+mn-lt"/>
          <a:ea typeface="+mn-ea"/>
          <a:cs typeface="+mn-cs"/>
        </a:defRPr>
      </a:lvl3pPr>
      <a:lvl4pPr marL="70456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90587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10717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30848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509789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71109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1pPr>
      <a:lvl2pPr marL="20130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2pPr>
      <a:lvl3pPr marL="40261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3pPr>
      <a:lvl4pPr marL="60391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80522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00652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20783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40913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61044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4042742" cy="5943600"/>
          </a:xfrm>
          <a:prstGeom prst="rect">
            <a:avLst/>
          </a:prstGeom>
          <a:gradFill>
            <a:gsLst>
              <a:gs pos="31000">
                <a:srgbClr val="006233"/>
              </a:gs>
              <a:gs pos="52000">
                <a:schemeClr val="accent6">
                  <a:lumMod val="75000"/>
                </a:schemeClr>
              </a:gs>
              <a:gs pos="69000">
                <a:schemeClr val="accent6">
                  <a:lumMod val="75000"/>
                </a:schemeClr>
              </a:gs>
              <a:gs pos="88000">
                <a:srgbClr val="006233"/>
              </a:gs>
            </a:gsLst>
            <a:lin ang="5400000" scaled="1"/>
          </a:gradFill>
          <a:ln>
            <a:solidFill>
              <a:srgbClr val="0062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9328" y="244127"/>
            <a:ext cx="3646090" cy="54750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3" r="17851" b="39866"/>
          <a:stretch/>
        </p:blipFill>
        <p:spPr>
          <a:xfrm>
            <a:off x="448886" y="766878"/>
            <a:ext cx="3200709" cy="941747"/>
          </a:xfrm>
          <a:prstGeom prst="rect">
            <a:avLst/>
          </a:prstGeom>
          <a:ln w="12700">
            <a:solidFill>
              <a:srgbClr val="FFC726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47" y="4311926"/>
            <a:ext cx="1178958" cy="130452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10924" y="5440954"/>
            <a:ext cx="2146429" cy="3449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C726"/>
                </a:solidFill>
                <a:latin typeface="Palatino Linotype" panose="02040502050505030304" pitchFamily="18" charset="0"/>
                <a:cs typeface="Open Sans"/>
              </a:rPr>
              <a:t>Where Anything is Possible</a:t>
            </a:r>
            <a:br>
              <a:rPr lang="en-US" b="1" i="1" dirty="0" smtClean="0">
                <a:solidFill>
                  <a:srgbClr val="FFC726"/>
                </a:solidFill>
                <a:latin typeface="Palatino Linotype" panose="02040502050505030304" pitchFamily="18" charset="0"/>
                <a:cs typeface="Open Sans"/>
              </a:rPr>
            </a:br>
            <a:endParaRPr lang="en-US" b="1" i="1" dirty="0">
              <a:solidFill>
                <a:srgbClr val="FFC726"/>
              </a:solidFill>
              <a:latin typeface="Palatino Linotype" panose="02040502050505030304" pitchFamily="18" charset="0"/>
              <a:cs typeface="Open San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 idx="4294967295"/>
          </p:nvPr>
        </p:nvSpPr>
        <p:spPr>
          <a:xfrm>
            <a:off x="448886" y="1840315"/>
            <a:ext cx="3089106" cy="11413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/>
          <a:p>
            <a:pPr algn="l"/>
            <a:r>
              <a:rPr lang="en-US" sz="4000" b="1" cap="all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Your event name here</a:t>
            </a:r>
            <a:endParaRPr lang="en-US" sz="4000" b="1" cap="all" dirty="0">
              <a:solidFill>
                <a:schemeClr val="bg1"/>
              </a:solidFill>
              <a:latin typeface="Trebuchet MS" panose="020B0603020202020204" pitchFamily="34" charset="0"/>
              <a:cs typeface="Uni Sans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8886" y="3047210"/>
            <a:ext cx="1939722" cy="168717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8886" y="3363086"/>
            <a:ext cx="3308467" cy="4770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Event Details</a:t>
            </a:r>
            <a:endParaRPr lang="en-US" sz="1300" cap="all" dirty="0" smtClean="0">
              <a:solidFill>
                <a:schemeClr val="bg1"/>
              </a:solidFill>
              <a:latin typeface="Trebuchet MS" panose="020B0603020202020204" pitchFamily="34" charset="0"/>
              <a:cs typeface="Uni Sans Light"/>
            </a:endParaRPr>
          </a:p>
          <a:p>
            <a:pPr>
              <a:spcAft>
                <a:spcPts val="600"/>
              </a:spcAft>
            </a:pPr>
            <a:r>
              <a:rPr lang="en-US" sz="13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Date</a:t>
            </a:r>
            <a:r>
              <a:rPr lang="en-US" sz="1300" cap="all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  /  </a:t>
            </a:r>
            <a:r>
              <a:rPr lang="en-US" sz="13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Time</a:t>
            </a:r>
            <a:r>
              <a:rPr lang="en-US" sz="1300" cap="all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  /  </a:t>
            </a:r>
            <a:r>
              <a:rPr lang="en-US" sz="13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Location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23933" y="4176153"/>
            <a:ext cx="2033420" cy="59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For more information</a:t>
            </a:r>
          </a:p>
          <a:p>
            <a:pPr>
              <a:spcAft>
                <a:spcPts val="10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visit www.BHSU.edu/</a:t>
            </a:r>
            <a:endParaRPr lang="en-US" sz="10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2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Palatino Linotype</vt:lpstr>
      <vt:lpstr>Trebuchet MS</vt:lpstr>
      <vt:lpstr>Uni Sans Light</vt:lpstr>
      <vt:lpstr>Office Theme</vt:lpstr>
      <vt:lpstr>Your event name here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event name here</dc:title>
  <dc:creator>Holman, Sheryl</dc:creator>
  <cp:lastModifiedBy>Holman, Sheryl</cp:lastModifiedBy>
  <cp:revision>10</cp:revision>
  <dcterms:created xsi:type="dcterms:W3CDTF">2015-01-09T18:48:11Z</dcterms:created>
  <dcterms:modified xsi:type="dcterms:W3CDTF">2015-01-13T15:30:12Z</dcterms:modified>
</cp:coreProperties>
</file>