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</p:sldIdLst>
  <p:sldSz cx="4025900" cy="5943600"/>
  <p:notesSz cx="6858000" cy="9144000"/>
  <p:defaultTextStyle>
    <a:defPPr>
      <a:defRPr lang="en-US"/>
    </a:defPPr>
    <a:lvl1pPr marL="0" algn="l" defTabSz="569671" rtl="0" eaLnBrk="1" latinLnBrk="0" hangingPunct="1">
      <a:defRPr sz="1121" kern="1200">
        <a:solidFill>
          <a:schemeClr val="tx1"/>
        </a:solidFill>
        <a:latin typeface="+mn-lt"/>
        <a:ea typeface="+mn-ea"/>
        <a:cs typeface="+mn-cs"/>
      </a:defRPr>
    </a:lvl1pPr>
    <a:lvl2pPr marL="284836" algn="l" defTabSz="569671" rtl="0" eaLnBrk="1" latinLnBrk="0" hangingPunct="1">
      <a:defRPr sz="1121" kern="1200">
        <a:solidFill>
          <a:schemeClr val="tx1"/>
        </a:solidFill>
        <a:latin typeface="+mn-lt"/>
        <a:ea typeface="+mn-ea"/>
        <a:cs typeface="+mn-cs"/>
      </a:defRPr>
    </a:lvl2pPr>
    <a:lvl3pPr marL="569671" algn="l" defTabSz="569671" rtl="0" eaLnBrk="1" latinLnBrk="0" hangingPunct="1">
      <a:defRPr sz="1121" kern="1200">
        <a:solidFill>
          <a:schemeClr val="tx1"/>
        </a:solidFill>
        <a:latin typeface="+mn-lt"/>
        <a:ea typeface="+mn-ea"/>
        <a:cs typeface="+mn-cs"/>
      </a:defRPr>
    </a:lvl3pPr>
    <a:lvl4pPr marL="854507" algn="l" defTabSz="569671" rtl="0" eaLnBrk="1" latinLnBrk="0" hangingPunct="1">
      <a:defRPr sz="1121" kern="1200">
        <a:solidFill>
          <a:schemeClr val="tx1"/>
        </a:solidFill>
        <a:latin typeface="+mn-lt"/>
        <a:ea typeface="+mn-ea"/>
        <a:cs typeface="+mn-cs"/>
      </a:defRPr>
    </a:lvl4pPr>
    <a:lvl5pPr marL="1139342" algn="l" defTabSz="569671" rtl="0" eaLnBrk="1" latinLnBrk="0" hangingPunct="1">
      <a:defRPr sz="1121" kern="1200">
        <a:solidFill>
          <a:schemeClr val="tx1"/>
        </a:solidFill>
        <a:latin typeface="+mn-lt"/>
        <a:ea typeface="+mn-ea"/>
        <a:cs typeface="+mn-cs"/>
      </a:defRPr>
    </a:lvl5pPr>
    <a:lvl6pPr marL="1424178" algn="l" defTabSz="569671" rtl="0" eaLnBrk="1" latinLnBrk="0" hangingPunct="1">
      <a:defRPr sz="1121" kern="1200">
        <a:solidFill>
          <a:schemeClr val="tx1"/>
        </a:solidFill>
        <a:latin typeface="+mn-lt"/>
        <a:ea typeface="+mn-ea"/>
        <a:cs typeface="+mn-cs"/>
      </a:defRPr>
    </a:lvl6pPr>
    <a:lvl7pPr marL="1709014" algn="l" defTabSz="569671" rtl="0" eaLnBrk="1" latinLnBrk="0" hangingPunct="1">
      <a:defRPr sz="1121" kern="1200">
        <a:solidFill>
          <a:schemeClr val="tx1"/>
        </a:solidFill>
        <a:latin typeface="+mn-lt"/>
        <a:ea typeface="+mn-ea"/>
        <a:cs typeface="+mn-cs"/>
      </a:defRPr>
    </a:lvl7pPr>
    <a:lvl8pPr marL="1993849" algn="l" defTabSz="569671" rtl="0" eaLnBrk="1" latinLnBrk="0" hangingPunct="1">
      <a:defRPr sz="1121" kern="1200">
        <a:solidFill>
          <a:schemeClr val="tx1"/>
        </a:solidFill>
        <a:latin typeface="+mn-lt"/>
        <a:ea typeface="+mn-ea"/>
        <a:cs typeface="+mn-cs"/>
      </a:defRPr>
    </a:lvl8pPr>
    <a:lvl9pPr marL="2278685" algn="l" defTabSz="569671" rtl="0" eaLnBrk="1" latinLnBrk="0" hangingPunct="1">
      <a:defRPr sz="112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726"/>
    <a:srgbClr val="0062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67" autoAdjust="0"/>
    <p:restoredTop sz="94660"/>
  </p:normalViewPr>
  <p:slideViewPr>
    <p:cSldViewPr snapToGrid="0">
      <p:cViewPr varScale="1">
        <p:scale>
          <a:sx n="152" d="100"/>
          <a:sy n="152" d="100"/>
        </p:scale>
        <p:origin x="315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943" y="972715"/>
            <a:ext cx="3422015" cy="2069253"/>
          </a:xfrm>
        </p:spPr>
        <p:txBody>
          <a:bodyPr anchor="b"/>
          <a:lstStyle>
            <a:lvl1pPr algn="ctr">
              <a:defRPr sz="264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3238" y="3121766"/>
            <a:ext cx="3019425" cy="1434994"/>
          </a:xfrm>
        </p:spPr>
        <p:txBody>
          <a:bodyPr/>
          <a:lstStyle>
            <a:lvl1pPr marL="0" indent="0" algn="ctr">
              <a:buNone/>
              <a:defRPr sz="1057"/>
            </a:lvl1pPr>
            <a:lvl2pPr marL="201305" indent="0" algn="ctr">
              <a:buNone/>
              <a:defRPr sz="881"/>
            </a:lvl2pPr>
            <a:lvl3pPr marL="402610" indent="0" algn="ctr">
              <a:buNone/>
              <a:defRPr sz="793"/>
            </a:lvl3pPr>
            <a:lvl4pPr marL="603915" indent="0" algn="ctr">
              <a:buNone/>
              <a:defRPr sz="704"/>
            </a:lvl4pPr>
            <a:lvl5pPr marL="805221" indent="0" algn="ctr">
              <a:buNone/>
              <a:defRPr sz="704"/>
            </a:lvl5pPr>
            <a:lvl6pPr marL="1006526" indent="0" algn="ctr">
              <a:buNone/>
              <a:defRPr sz="704"/>
            </a:lvl6pPr>
            <a:lvl7pPr marL="1207831" indent="0" algn="ctr">
              <a:buNone/>
              <a:defRPr sz="704"/>
            </a:lvl7pPr>
            <a:lvl8pPr marL="1409136" indent="0" algn="ctr">
              <a:buNone/>
              <a:defRPr sz="704"/>
            </a:lvl8pPr>
            <a:lvl9pPr marL="1610441" indent="0" algn="ctr">
              <a:buNone/>
              <a:defRPr sz="70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9D65-AF7B-4EA6-B7DA-F2679897E18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5BEA5-D1B9-4B1D-AC32-2E975297A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149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9D65-AF7B-4EA6-B7DA-F2679897E18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5BEA5-D1B9-4B1D-AC32-2E975297A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02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81035" y="316442"/>
            <a:ext cx="868085" cy="503692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6781" y="316442"/>
            <a:ext cx="2553930" cy="503692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9D65-AF7B-4EA6-B7DA-F2679897E18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5BEA5-D1B9-4B1D-AC32-2E975297A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234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9D65-AF7B-4EA6-B7DA-F2679897E18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5BEA5-D1B9-4B1D-AC32-2E975297A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403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684" y="1481774"/>
            <a:ext cx="3472339" cy="2472372"/>
          </a:xfrm>
        </p:spPr>
        <p:txBody>
          <a:bodyPr anchor="b"/>
          <a:lstStyle>
            <a:lvl1pPr>
              <a:defRPr sz="264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684" y="3977536"/>
            <a:ext cx="3472339" cy="1300162"/>
          </a:xfrm>
        </p:spPr>
        <p:txBody>
          <a:bodyPr/>
          <a:lstStyle>
            <a:lvl1pPr marL="0" indent="0">
              <a:buNone/>
              <a:defRPr sz="1057">
                <a:solidFill>
                  <a:schemeClr val="tx1"/>
                </a:solidFill>
              </a:defRPr>
            </a:lvl1pPr>
            <a:lvl2pPr marL="201305" indent="0">
              <a:buNone/>
              <a:defRPr sz="881">
                <a:solidFill>
                  <a:schemeClr val="tx1">
                    <a:tint val="75000"/>
                  </a:schemeClr>
                </a:solidFill>
              </a:defRPr>
            </a:lvl2pPr>
            <a:lvl3pPr marL="402610" indent="0">
              <a:buNone/>
              <a:defRPr sz="793">
                <a:solidFill>
                  <a:schemeClr val="tx1">
                    <a:tint val="75000"/>
                  </a:schemeClr>
                </a:solidFill>
              </a:defRPr>
            </a:lvl3pPr>
            <a:lvl4pPr marL="603915" indent="0">
              <a:buNone/>
              <a:defRPr sz="704">
                <a:solidFill>
                  <a:schemeClr val="tx1">
                    <a:tint val="75000"/>
                  </a:schemeClr>
                </a:solidFill>
              </a:defRPr>
            </a:lvl4pPr>
            <a:lvl5pPr marL="805221" indent="0">
              <a:buNone/>
              <a:defRPr sz="704">
                <a:solidFill>
                  <a:schemeClr val="tx1">
                    <a:tint val="75000"/>
                  </a:schemeClr>
                </a:solidFill>
              </a:defRPr>
            </a:lvl5pPr>
            <a:lvl6pPr marL="1006526" indent="0">
              <a:buNone/>
              <a:defRPr sz="704">
                <a:solidFill>
                  <a:schemeClr val="tx1">
                    <a:tint val="75000"/>
                  </a:schemeClr>
                </a:solidFill>
              </a:defRPr>
            </a:lvl6pPr>
            <a:lvl7pPr marL="1207831" indent="0">
              <a:buNone/>
              <a:defRPr sz="704">
                <a:solidFill>
                  <a:schemeClr val="tx1">
                    <a:tint val="75000"/>
                  </a:schemeClr>
                </a:solidFill>
              </a:defRPr>
            </a:lvl7pPr>
            <a:lvl8pPr marL="1409136" indent="0">
              <a:buNone/>
              <a:defRPr sz="704">
                <a:solidFill>
                  <a:schemeClr val="tx1">
                    <a:tint val="75000"/>
                  </a:schemeClr>
                </a:solidFill>
              </a:defRPr>
            </a:lvl8pPr>
            <a:lvl9pPr marL="1610441" indent="0">
              <a:buNone/>
              <a:defRPr sz="70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9D65-AF7B-4EA6-B7DA-F2679897E18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5BEA5-D1B9-4B1D-AC32-2E975297A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752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6780" y="1582208"/>
            <a:ext cx="1711008" cy="37711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38112" y="1582208"/>
            <a:ext cx="1711008" cy="37711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9D65-AF7B-4EA6-B7DA-F2679897E18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5BEA5-D1B9-4B1D-AC32-2E975297A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998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05" y="316443"/>
            <a:ext cx="3472339" cy="11488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06" y="1457008"/>
            <a:ext cx="1703144" cy="714057"/>
          </a:xfrm>
        </p:spPr>
        <p:txBody>
          <a:bodyPr anchor="b"/>
          <a:lstStyle>
            <a:lvl1pPr marL="0" indent="0">
              <a:buNone/>
              <a:defRPr sz="1057" b="1"/>
            </a:lvl1pPr>
            <a:lvl2pPr marL="201305" indent="0">
              <a:buNone/>
              <a:defRPr sz="881" b="1"/>
            </a:lvl2pPr>
            <a:lvl3pPr marL="402610" indent="0">
              <a:buNone/>
              <a:defRPr sz="793" b="1"/>
            </a:lvl3pPr>
            <a:lvl4pPr marL="603915" indent="0">
              <a:buNone/>
              <a:defRPr sz="704" b="1"/>
            </a:lvl4pPr>
            <a:lvl5pPr marL="805221" indent="0">
              <a:buNone/>
              <a:defRPr sz="704" b="1"/>
            </a:lvl5pPr>
            <a:lvl6pPr marL="1006526" indent="0">
              <a:buNone/>
              <a:defRPr sz="704" b="1"/>
            </a:lvl6pPr>
            <a:lvl7pPr marL="1207831" indent="0">
              <a:buNone/>
              <a:defRPr sz="704" b="1"/>
            </a:lvl7pPr>
            <a:lvl8pPr marL="1409136" indent="0">
              <a:buNone/>
              <a:defRPr sz="704" b="1"/>
            </a:lvl8pPr>
            <a:lvl9pPr marL="1610441" indent="0">
              <a:buNone/>
              <a:defRPr sz="70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306" y="2171065"/>
            <a:ext cx="1703144" cy="31933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38112" y="1457008"/>
            <a:ext cx="1711532" cy="714057"/>
          </a:xfrm>
        </p:spPr>
        <p:txBody>
          <a:bodyPr anchor="b"/>
          <a:lstStyle>
            <a:lvl1pPr marL="0" indent="0">
              <a:buNone/>
              <a:defRPr sz="1057" b="1"/>
            </a:lvl1pPr>
            <a:lvl2pPr marL="201305" indent="0">
              <a:buNone/>
              <a:defRPr sz="881" b="1"/>
            </a:lvl2pPr>
            <a:lvl3pPr marL="402610" indent="0">
              <a:buNone/>
              <a:defRPr sz="793" b="1"/>
            </a:lvl3pPr>
            <a:lvl4pPr marL="603915" indent="0">
              <a:buNone/>
              <a:defRPr sz="704" b="1"/>
            </a:lvl4pPr>
            <a:lvl5pPr marL="805221" indent="0">
              <a:buNone/>
              <a:defRPr sz="704" b="1"/>
            </a:lvl5pPr>
            <a:lvl6pPr marL="1006526" indent="0">
              <a:buNone/>
              <a:defRPr sz="704" b="1"/>
            </a:lvl6pPr>
            <a:lvl7pPr marL="1207831" indent="0">
              <a:buNone/>
              <a:defRPr sz="704" b="1"/>
            </a:lvl7pPr>
            <a:lvl8pPr marL="1409136" indent="0">
              <a:buNone/>
              <a:defRPr sz="704" b="1"/>
            </a:lvl8pPr>
            <a:lvl9pPr marL="1610441" indent="0">
              <a:buNone/>
              <a:defRPr sz="70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38112" y="2171065"/>
            <a:ext cx="1711532" cy="31933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9D65-AF7B-4EA6-B7DA-F2679897E18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5BEA5-D1B9-4B1D-AC32-2E975297A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41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9D65-AF7B-4EA6-B7DA-F2679897E18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5BEA5-D1B9-4B1D-AC32-2E975297A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9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9D65-AF7B-4EA6-B7DA-F2679897E18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5BEA5-D1B9-4B1D-AC32-2E975297A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510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05" y="396240"/>
            <a:ext cx="1298458" cy="1386840"/>
          </a:xfrm>
        </p:spPr>
        <p:txBody>
          <a:bodyPr anchor="b"/>
          <a:lstStyle>
            <a:lvl1pPr>
              <a:defRPr sz="140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1532" y="855770"/>
            <a:ext cx="2038112" cy="4223808"/>
          </a:xfrm>
        </p:spPr>
        <p:txBody>
          <a:bodyPr/>
          <a:lstStyle>
            <a:lvl1pPr>
              <a:defRPr sz="1409"/>
            </a:lvl1pPr>
            <a:lvl2pPr>
              <a:defRPr sz="1233"/>
            </a:lvl2pPr>
            <a:lvl3pPr>
              <a:defRPr sz="1057"/>
            </a:lvl3pPr>
            <a:lvl4pPr>
              <a:defRPr sz="881"/>
            </a:lvl4pPr>
            <a:lvl5pPr>
              <a:defRPr sz="881"/>
            </a:lvl5pPr>
            <a:lvl6pPr>
              <a:defRPr sz="881"/>
            </a:lvl6pPr>
            <a:lvl7pPr>
              <a:defRPr sz="881"/>
            </a:lvl7pPr>
            <a:lvl8pPr>
              <a:defRPr sz="881"/>
            </a:lvl8pPr>
            <a:lvl9pPr>
              <a:defRPr sz="88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305" y="1783080"/>
            <a:ext cx="1298458" cy="3303376"/>
          </a:xfrm>
        </p:spPr>
        <p:txBody>
          <a:bodyPr/>
          <a:lstStyle>
            <a:lvl1pPr marL="0" indent="0">
              <a:buNone/>
              <a:defRPr sz="704"/>
            </a:lvl1pPr>
            <a:lvl2pPr marL="201305" indent="0">
              <a:buNone/>
              <a:defRPr sz="616"/>
            </a:lvl2pPr>
            <a:lvl3pPr marL="402610" indent="0">
              <a:buNone/>
              <a:defRPr sz="528"/>
            </a:lvl3pPr>
            <a:lvl4pPr marL="603915" indent="0">
              <a:buNone/>
              <a:defRPr sz="440"/>
            </a:lvl4pPr>
            <a:lvl5pPr marL="805221" indent="0">
              <a:buNone/>
              <a:defRPr sz="440"/>
            </a:lvl5pPr>
            <a:lvl6pPr marL="1006526" indent="0">
              <a:buNone/>
              <a:defRPr sz="440"/>
            </a:lvl6pPr>
            <a:lvl7pPr marL="1207831" indent="0">
              <a:buNone/>
              <a:defRPr sz="440"/>
            </a:lvl7pPr>
            <a:lvl8pPr marL="1409136" indent="0">
              <a:buNone/>
              <a:defRPr sz="440"/>
            </a:lvl8pPr>
            <a:lvl9pPr marL="1610441" indent="0">
              <a:buNone/>
              <a:defRPr sz="44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9D65-AF7B-4EA6-B7DA-F2679897E18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5BEA5-D1B9-4B1D-AC32-2E975297A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967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05" y="396240"/>
            <a:ext cx="1298458" cy="1386840"/>
          </a:xfrm>
        </p:spPr>
        <p:txBody>
          <a:bodyPr anchor="b"/>
          <a:lstStyle>
            <a:lvl1pPr>
              <a:defRPr sz="140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1532" y="855770"/>
            <a:ext cx="2038112" cy="4223808"/>
          </a:xfrm>
        </p:spPr>
        <p:txBody>
          <a:bodyPr anchor="t"/>
          <a:lstStyle>
            <a:lvl1pPr marL="0" indent="0">
              <a:buNone/>
              <a:defRPr sz="1409"/>
            </a:lvl1pPr>
            <a:lvl2pPr marL="201305" indent="0">
              <a:buNone/>
              <a:defRPr sz="1233"/>
            </a:lvl2pPr>
            <a:lvl3pPr marL="402610" indent="0">
              <a:buNone/>
              <a:defRPr sz="1057"/>
            </a:lvl3pPr>
            <a:lvl4pPr marL="603915" indent="0">
              <a:buNone/>
              <a:defRPr sz="881"/>
            </a:lvl4pPr>
            <a:lvl5pPr marL="805221" indent="0">
              <a:buNone/>
              <a:defRPr sz="881"/>
            </a:lvl5pPr>
            <a:lvl6pPr marL="1006526" indent="0">
              <a:buNone/>
              <a:defRPr sz="881"/>
            </a:lvl6pPr>
            <a:lvl7pPr marL="1207831" indent="0">
              <a:buNone/>
              <a:defRPr sz="881"/>
            </a:lvl7pPr>
            <a:lvl8pPr marL="1409136" indent="0">
              <a:buNone/>
              <a:defRPr sz="881"/>
            </a:lvl8pPr>
            <a:lvl9pPr marL="1610441" indent="0">
              <a:buNone/>
              <a:defRPr sz="881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305" y="1783080"/>
            <a:ext cx="1298458" cy="3303376"/>
          </a:xfrm>
        </p:spPr>
        <p:txBody>
          <a:bodyPr/>
          <a:lstStyle>
            <a:lvl1pPr marL="0" indent="0">
              <a:buNone/>
              <a:defRPr sz="704"/>
            </a:lvl1pPr>
            <a:lvl2pPr marL="201305" indent="0">
              <a:buNone/>
              <a:defRPr sz="616"/>
            </a:lvl2pPr>
            <a:lvl3pPr marL="402610" indent="0">
              <a:buNone/>
              <a:defRPr sz="528"/>
            </a:lvl3pPr>
            <a:lvl4pPr marL="603915" indent="0">
              <a:buNone/>
              <a:defRPr sz="440"/>
            </a:lvl4pPr>
            <a:lvl5pPr marL="805221" indent="0">
              <a:buNone/>
              <a:defRPr sz="440"/>
            </a:lvl5pPr>
            <a:lvl6pPr marL="1006526" indent="0">
              <a:buNone/>
              <a:defRPr sz="440"/>
            </a:lvl6pPr>
            <a:lvl7pPr marL="1207831" indent="0">
              <a:buNone/>
              <a:defRPr sz="440"/>
            </a:lvl7pPr>
            <a:lvl8pPr marL="1409136" indent="0">
              <a:buNone/>
              <a:defRPr sz="440"/>
            </a:lvl8pPr>
            <a:lvl9pPr marL="1610441" indent="0">
              <a:buNone/>
              <a:defRPr sz="44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9D65-AF7B-4EA6-B7DA-F2679897E18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5BEA5-D1B9-4B1D-AC32-2E975297A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36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781" y="316443"/>
            <a:ext cx="3472339" cy="11488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781" y="1582208"/>
            <a:ext cx="3472339" cy="3771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780" y="5508838"/>
            <a:ext cx="905828" cy="3164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D9D65-AF7B-4EA6-B7DA-F2679897E18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33580" y="5508838"/>
            <a:ext cx="1358741" cy="3164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43292" y="5508838"/>
            <a:ext cx="905828" cy="3164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5BEA5-D1B9-4B1D-AC32-2E975297A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65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02610" rtl="0" eaLnBrk="1" latinLnBrk="0" hangingPunct="1">
        <a:lnSpc>
          <a:spcPct val="90000"/>
        </a:lnSpc>
        <a:spcBef>
          <a:spcPct val="0"/>
        </a:spcBef>
        <a:buNone/>
        <a:defRPr sz="19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653" indent="-100653" algn="l" defTabSz="402610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1233" kern="1200">
          <a:solidFill>
            <a:schemeClr val="tx1"/>
          </a:solidFill>
          <a:latin typeface="+mn-lt"/>
          <a:ea typeface="+mn-ea"/>
          <a:cs typeface="+mn-cs"/>
        </a:defRPr>
      </a:lvl1pPr>
      <a:lvl2pPr marL="301958" indent="-100653" algn="l" defTabSz="402610" rtl="0" eaLnBrk="1" latinLnBrk="0" hangingPunct="1">
        <a:lnSpc>
          <a:spcPct val="90000"/>
        </a:lnSpc>
        <a:spcBef>
          <a:spcPts val="220"/>
        </a:spcBef>
        <a:buFont typeface="Arial" panose="020B0604020202020204" pitchFamily="34" charset="0"/>
        <a:buChar char="•"/>
        <a:defRPr sz="1057" kern="1200">
          <a:solidFill>
            <a:schemeClr val="tx1"/>
          </a:solidFill>
          <a:latin typeface="+mn-lt"/>
          <a:ea typeface="+mn-ea"/>
          <a:cs typeface="+mn-cs"/>
        </a:defRPr>
      </a:lvl2pPr>
      <a:lvl3pPr marL="503263" indent="-100653" algn="l" defTabSz="402610" rtl="0" eaLnBrk="1" latinLnBrk="0" hangingPunct="1">
        <a:lnSpc>
          <a:spcPct val="90000"/>
        </a:lnSpc>
        <a:spcBef>
          <a:spcPts val="220"/>
        </a:spcBef>
        <a:buFont typeface="Arial" panose="020B0604020202020204" pitchFamily="34" charset="0"/>
        <a:buChar char="•"/>
        <a:defRPr sz="881" kern="1200">
          <a:solidFill>
            <a:schemeClr val="tx1"/>
          </a:solidFill>
          <a:latin typeface="+mn-lt"/>
          <a:ea typeface="+mn-ea"/>
          <a:cs typeface="+mn-cs"/>
        </a:defRPr>
      </a:lvl3pPr>
      <a:lvl4pPr marL="704568" indent="-100653" algn="l" defTabSz="402610" rtl="0" eaLnBrk="1" latinLnBrk="0" hangingPunct="1">
        <a:lnSpc>
          <a:spcPct val="90000"/>
        </a:lnSpc>
        <a:spcBef>
          <a:spcPts val="220"/>
        </a:spcBef>
        <a:buFont typeface="Arial" panose="020B0604020202020204" pitchFamily="34" charset="0"/>
        <a:buChar char="•"/>
        <a:defRPr sz="793" kern="1200">
          <a:solidFill>
            <a:schemeClr val="tx1"/>
          </a:solidFill>
          <a:latin typeface="+mn-lt"/>
          <a:ea typeface="+mn-ea"/>
          <a:cs typeface="+mn-cs"/>
        </a:defRPr>
      </a:lvl4pPr>
      <a:lvl5pPr marL="905873" indent="-100653" algn="l" defTabSz="402610" rtl="0" eaLnBrk="1" latinLnBrk="0" hangingPunct="1">
        <a:lnSpc>
          <a:spcPct val="90000"/>
        </a:lnSpc>
        <a:spcBef>
          <a:spcPts val="220"/>
        </a:spcBef>
        <a:buFont typeface="Arial" panose="020B0604020202020204" pitchFamily="34" charset="0"/>
        <a:buChar char="•"/>
        <a:defRPr sz="793" kern="1200">
          <a:solidFill>
            <a:schemeClr val="tx1"/>
          </a:solidFill>
          <a:latin typeface="+mn-lt"/>
          <a:ea typeface="+mn-ea"/>
          <a:cs typeface="+mn-cs"/>
        </a:defRPr>
      </a:lvl5pPr>
      <a:lvl6pPr marL="1107178" indent="-100653" algn="l" defTabSz="402610" rtl="0" eaLnBrk="1" latinLnBrk="0" hangingPunct="1">
        <a:lnSpc>
          <a:spcPct val="90000"/>
        </a:lnSpc>
        <a:spcBef>
          <a:spcPts val="220"/>
        </a:spcBef>
        <a:buFont typeface="Arial" panose="020B0604020202020204" pitchFamily="34" charset="0"/>
        <a:buChar char="•"/>
        <a:defRPr sz="793" kern="1200">
          <a:solidFill>
            <a:schemeClr val="tx1"/>
          </a:solidFill>
          <a:latin typeface="+mn-lt"/>
          <a:ea typeface="+mn-ea"/>
          <a:cs typeface="+mn-cs"/>
        </a:defRPr>
      </a:lvl6pPr>
      <a:lvl7pPr marL="1308484" indent="-100653" algn="l" defTabSz="402610" rtl="0" eaLnBrk="1" latinLnBrk="0" hangingPunct="1">
        <a:lnSpc>
          <a:spcPct val="90000"/>
        </a:lnSpc>
        <a:spcBef>
          <a:spcPts val="220"/>
        </a:spcBef>
        <a:buFont typeface="Arial" panose="020B0604020202020204" pitchFamily="34" charset="0"/>
        <a:buChar char="•"/>
        <a:defRPr sz="793" kern="1200">
          <a:solidFill>
            <a:schemeClr val="tx1"/>
          </a:solidFill>
          <a:latin typeface="+mn-lt"/>
          <a:ea typeface="+mn-ea"/>
          <a:cs typeface="+mn-cs"/>
        </a:defRPr>
      </a:lvl7pPr>
      <a:lvl8pPr marL="1509789" indent="-100653" algn="l" defTabSz="402610" rtl="0" eaLnBrk="1" latinLnBrk="0" hangingPunct="1">
        <a:lnSpc>
          <a:spcPct val="90000"/>
        </a:lnSpc>
        <a:spcBef>
          <a:spcPts val="220"/>
        </a:spcBef>
        <a:buFont typeface="Arial" panose="020B0604020202020204" pitchFamily="34" charset="0"/>
        <a:buChar char="•"/>
        <a:defRPr sz="793" kern="1200">
          <a:solidFill>
            <a:schemeClr val="tx1"/>
          </a:solidFill>
          <a:latin typeface="+mn-lt"/>
          <a:ea typeface="+mn-ea"/>
          <a:cs typeface="+mn-cs"/>
        </a:defRPr>
      </a:lvl8pPr>
      <a:lvl9pPr marL="1711094" indent="-100653" algn="l" defTabSz="402610" rtl="0" eaLnBrk="1" latinLnBrk="0" hangingPunct="1">
        <a:lnSpc>
          <a:spcPct val="90000"/>
        </a:lnSpc>
        <a:spcBef>
          <a:spcPts val="220"/>
        </a:spcBef>
        <a:buFont typeface="Arial" panose="020B0604020202020204" pitchFamily="34" charset="0"/>
        <a:buChar char="•"/>
        <a:defRPr sz="79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2610" rtl="0" eaLnBrk="1" latinLnBrk="0" hangingPunct="1">
        <a:defRPr sz="793" kern="1200">
          <a:solidFill>
            <a:schemeClr val="tx1"/>
          </a:solidFill>
          <a:latin typeface="+mn-lt"/>
          <a:ea typeface="+mn-ea"/>
          <a:cs typeface="+mn-cs"/>
        </a:defRPr>
      </a:lvl1pPr>
      <a:lvl2pPr marL="201305" algn="l" defTabSz="402610" rtl="0" eaLnBrk="1" latinLnBrk="0" hangingPunct="1">
        <a:defRPr sz="793" kern="1200">
          <a:solidFill>
            <a:schemeClr val="tx1"/>
          </a:solidFill>
          <a:latin typeface="+mn-lt"/>
          <a:ea typeface="+mn-ea"/>
          <a:cs typeface="+mn-cs"/>
        </a:defRPr>
      </a:lvl2pPr>
      <a:lvl3pPr marL="402610" algn="l" defTabSz="402610" rtl="0" eaLnBrk="1" latinLnBrk="0" hangingPunct="1">
        <a:defRPr sz="793" kern="1200">
          <a:solidFill>
            <a:schemeClr val="tx1"/>
          </a:solidFill>
          <a:latin typeface="+mn-lt"/>
          <a:ea typeface="+mn-ea"/>
          <a:cs typeface="+mn-cs"/>
        </a:defRPr>
      </a:lvl3pPr>
      <a:lvl4pPr marL="603915" algn="l" defTabSz="402610" rtl="0" eaLnBrk="1" latinLnBrk="0" hangingPunct="1">
        <a:defRPr sz="793" kern="1200">
          <a:solidFill>
            <a:schemeClr val="tx1"/>
          </a:solidFill>
          <a:latin typeface="+mn-lt"/>
          <a:ea typeface="+mn-ea"/>
          <a:cs typeface="+mn-cs"/>
        </a:defRPr>
      </a:lvl4pPr>
      <a:lvl5pPr marL="805221" algn="l" defTabSz="402610" rtl="0" eaLnBrk="1" latinLnBrk="0" hangingPunct="1">
        <a:defRPr sz="793" kern="1200">
          <a:solidFill>
            <a:schemeClr val="tx1"/>
          </a:solidFill>
          <a:latin typeface="+mn-lt"/>
          <a:ea typeface="+mn-ea"/>
          <a:cs typeface="+mn-cs"/>
        </a:defRPr>
      </a:lvl5pPr>
      <a:lvl6pPr marL="1006526" algn="l" defTabSz="402610" rtl="0" eaLnBrk="1" latinLnBrk="0" hangingPunct="1">
        <a:defRPr sz="793" kern="1200">
          <a:solidFill>
            <a:schemeClr val="tx1"/>
          </a:solidFill>
          <a:latin typeface="+mn-lt"/>
          <a:ea typeface="+mn-ea"/>
          <a:cs typeface="+mn-cs"/>
        </a:defRPr>
      </a:lvl6pPr>
      <a:lvl7pPr marL="1207831" algn="l" defTabSz="402610" rtl="0" eaLnBrk="1" latinLnBrk="0" hangingPunct="1">
        <a:defRPr sz="793" kern="1200">
          <a:solidFill>
            <a:schemeClr val="tx1"/>
          </a:solidFill>
          <a:latin typeface="+mn-lt"/>
          <a:ea typeface="+mn-ea"/>
          <a:cs typeface="+mn-cs"/>
        </a:defRPr>
      </a:lvl7pPr>
      <a:lvl8pPr marL="1409136" algn="l" defTabSz="402610" rtl="0" eaLnBrk="1" latinLnBrk="0" hangingPunct="1">
        <a:defRPr sz="793" kern="1200">
          <a:solidFill>
            <a:schemeClr val="tx1"/>
          </a:solidFill>
          <a:latin typeface="+mn-lt"/>
          <a:ea typeface="+mn-ea"/>
          <a:cs typeface="+mn-cs"/>
        </a:defRPr>
      </a:lvl8pPr>
      <a:lvl9pPr marL="1610441" algn="l" defTabSz="402610" rtl="0" eaLnBrk="1" latinLnBrk="0" hangingPunct="1">
        <a:defRPr sz="79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hsu.edu/Commencemen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3660" y="73660"/>
            <a:ext cx="3878580" cy="5796280"/>
          </a:xfrm>
          <a:prstGeom prst="rect">
            <a:avLst/>
          </a:prstGeom>
          <a:solidFill>
            <a:srgbClr val="FFF3CC">
              <a:alpha val="53000"/>
            </a:srgbClr>
          </a:solidFill>
          <a:ln w="152400">
            <a:solidFill>
              <a:srgbClr val="0069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dk1">
                      <a:lumMod val="0"/>
                      <a:lumOff val="0"/>
                    </a:scheme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227456" y="321913"/>
            <a:ext cx="3524885" cy="476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kern="14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Your Headline Here</a:t>
            </a:r>
            <a:endParaRPr lang="en-US" sz="1200" kern="1400" dirty="0">
              <a:solidFill>
                <a:srgbClr val="000000"/>
              </a:solidFill>
              <a:effectLst/>
              <a:latin typeface="Minion Pro" panose="020405030503060202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227456" y="232624"/>
            <a:ext cx="274626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100" kern="1400" dirty="0">
                <a:solidFill>
                  <a:srgbClr val="FDC82F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Black Hills State University invites you to</a:t>
            </a:r>
            <a:endParaRPr lang="en-US" sz="10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Crowd_IMG_2180_R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62"/>
          <a:stretch>
            <a:fillRect/>
          </a:stretch>
        </p:blipFill>
        <p:spPr bwMode="auto">
          <a:xfrm>
            <a:off x="1183068" y="917409"/>
            <a:ext cx="2567305" cy="1651635"/>
          </a:xfrm>
          <a:prstGeom prst="rect">
            <a:avLst/>
          </a:prstGeom>
          <a:noFill/>
          <a:ln w="6350">
            <a:solidFill>
              <a:sysClr val="windowText" lastClr="000000">
                <a:lumMod val="0"/>
                <a:lumOff val="0"/>
              </a:sysClr>
            </a:solidFill>
            <a:miter lim="800000"/>
            <a:headEnd/>
            <a:tailEnd/>
          </a:ln>
          <a:effectLst/>
        </p:spPr>
      </p:pic>
      <p:pic>
        <p:nvPicPr>
          <p:cNvPr id="8" name="Picture 7" descr="BHSU_logo_PMS349_PMS12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56" y="4167505"/>
            <a:ext cx="1198880" cy="132143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232727" y="5562600"/>
            <a:ext cx="356044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500" kern="14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Persons with disabilities requesting accommodations for this event should call </a:t>
            </a:r>
            <a:r>
              <a:rPr lang="en-US" sz="500" kern="1400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Contact Name </a:t>
            </a:r>
            <a:r>
              <a:rPr lang="en-US" sz="500" kern="14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endParaRPr lang="en-US" sz="1200" kern="1400" dirty="0">
              <a:solidFill>
                <a:srgbClr val="000000"/>
              </a:solidFill>
              <a:effectLst/>
              <a:latin typeface="Minion Pro" panose="020405030503060202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500" kern="1400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Phone Number </a:t>
            </a:r>
            <a:r>
              <a:rPr lang="en-US" sz="500" kern="14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 least 48 hours prior to the start of the event.</a:t>
            </a:r>
            <a:endParaRPr lang="en-US" sz="1200" kern="1400" dirty="0">
              <a:solidFill>
                <a:srgbClr val="000000"/>
              </a:solidFill>
              <a:effectLst/>
              <a:latin typeface="Minion Pro" panose="020405030503060202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628203" y="2623154"/>
            <a:ext cx="2122170" cy="2851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b="1" kern="1400" dirty="0">
                <a:solidFill>
                  <a:srgbClr val="006235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endParaRPr lang="en-US" sz="2200" kern="1400" dirty="0">
              <a:solidFill>
                <a:srgbClr val="000000"/>
              </a:solidFill>
              <a:effectLst/>
              <a:latin typeface="Minion Pro" panose="020405030503060202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kern="1400" dirty="0">
                <a:solidFill>
                  <a:srgbClr val="006235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Location</a:t>
            </a:r>
            <a:endParaRPr lang="en-US" sz="1400" kern="1400" dirty="0">
              <a:solidFill>
                <a:srgbClr val="000000"/>
              </a:solidFill>
              <a:effectLst/>
              <a:latin typeface="Minion Pro" panose="020405030503060202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kern="1400" dirty="0">
                <a:solidFill>
                  <a:srgbClr val="006235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City, State</a:t>
            </a:r>
            <a:endParaRPr lang="en-US" sz="1000" kern="1400" dirty="0">
              <a:solidFill>
                <a:srgbClr val="000000"/>
              </a:solidFill>
              <a:effectLst/>
              <a:latin typeface="Minion Pro" panose="020405030503060202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500" b="1" kern="1400" dirty="0">
                <a:solidFill>
                  <a:srgbClr val="006235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500" kern="1400" dirty="0">
              <a:solidFill>
                <a:srgbClr val="000000"/>
              </a:solidFill>
              <a:effectLst/>
              <a:latin typeface="Minion Pro" panose="020405030503060202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i="1" kern="1400" dirty="0">
                <a:solidFill>
                  <a:srgbClr val="FFC72B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Very brief information, i.e., cost, open to the public, reservations required, etc.</a:t>
            </a:r>
            <a:endParaRPr lang="en-US" sz="1200" kern="1400" dirty="0">
              <a:solidFill>
                <a:srgbClr val="000000"/>
              </a:solidFill>
              <a:effectLst/>
              <a:latin typeface="Minion Pro" panose="020405030503060202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500" i="1" kern="1400" dirty="0">
                <a:solidFill>
                  <a:srgbClr val="006235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kern="1400" dirty="0">
              <a:solidFill>
                <a:srgbClr val="000000"/>
              </a:solidFill>
              <a:effectLst/>
              <a:latin typeface="Minion Pro" panose="020405030503060202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500" kern="1400" dirty="0">
                <a:solidFill>
                  <a:srgbClr val="00ADEF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kern="1400" dirty="0">
              <a:solidFill>
                <a:srgbClr val="000000"/>
              </a:solidFill>
              <a:effectLst/>
              <a:latin typeface="Minion Pro" panose="020405030503060202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kern="14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complete details visit </a:t>
            </a:r>
            <a:br>
              <a:rPr lang="en-US" sz="800" kern="14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u="sng" kern="140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www.BHSU.edu/Commencement</a:t>
            </a:r>
            <a:endParaRPr lang="en-US" sz="800" u="sng" kern="1400" dirty="0" smtClean="0">
              <a:solidFill>
                <a:srgbClr val="00000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1200" kern="1400" dirty="0">
              <a:solidFill>
                <a:srgbClr val="000000"/>
              </a:solidFill>
              <a:effectLst/>
              <a:latin typeface="Minion Pro" panose="020405030503060202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" kern="1400" dirty="0">
                <a:solidFill>
                  <a:srgbClr val="00ADEF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kern="1400" dirty="0">
              <a:solidFill>
                <a:srgbClr val="000000"/>
              </a:solidFill>
              <a:effectLst/>
              <a:latin typeface="Minion Pro" panose="020405030503060202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" b="1" kern="14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kern="1400" dirty="0">
              <a:solidFill>
                <a:srgbClr val="000000"/>
              </a:solidFill>
              <a:effectLst/>
              <a:latin typeface="Minion Pro" panose="020405030503060202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b="1" kern="14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</a:t>
            </a:r>
            <a:endParaRPr lang="en-US" sz="1200" kern="1400" dirty="0">
              <a:solidFill>
                <a:srgbClr val="000000"/>
              </a:solidFill>
              <a:effectLst/>
              <a:latin typeface="Minion Pro" panose="020405030503060202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500" b="1" kern="1400" dirty="0">
                <a:solidFill>
                  <a:srgbClr val="006235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kern="1400" dirty="0">
              <a:solidFill>
                <a:srgbClr val="000000"/>
              </a:solidFill>
              <a:effectLst/>
              <a:latin typeface="Minion Pro" panose="020405030503060202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b="1" kern="1400" dirty="0">
                <a:solidFill>
                  <a:srgbClr val="006235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Black Hills State University</a:t>
            </a:r>
            <a:endParaRPr lang="en-US" sz="1200" kern="1400" dirty="0">
              <a:solidFill>
                <a:srgbClr val="000000"/>
              </a:solidFill>
              <a:effectLst/>
              <a:latin typeface="Minion Pro" panose="020405030503060202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i="1" kern="14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Where anything is possible.</a:t>
            </a:r>
            <a:endParaRPr lang="en-US" sz="1200" kern="1400" dirty="0">
              <a:solidFill>
                <a:srgbClr val="000000"/>
              </a:solidFill>
              <a:effectLst/>
              <a:latin typeface="Minion Pro" panose="020405030503060202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AutoShape 21"/>
          <p:cNvCxnSpPr>
            <a:cxnSpLocks noChangeShapeType="1"/>
          </p:cNvCxnSpPr>
          <p:nvPr/>
        </p:nvCxnSpPr>
        <p:spPr bwMode="auto">
          <a:xfrm>
            <a:off x="1524499" y="2751372"/>
            <a:ext cx="55633" cy="2716296"/>
          </a:xfrm>
          <a:prstGeom prst="straightConnector1">
            <a:avLst/>
          </a:prstGeom>
          <a:noFill/>
          <a:ln w="3175">
            <a:solidFill>
              <a:srgbClr val="00693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dk1">
                      <a:lumMod val="0"/>
                      <a:lumOff val="0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193066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</TotalTime>
  <Words>42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Minion Pro</vt:lpstr>
      <vt:lpstr>Palatino Linotype</vt:lpstr>
      <vt:lpstr>Times New Roman</vt:lpstr>
      <vt:lpstr>Trebuchet MS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event name here</dc:title>
  <dc:creator>Holman, Sheryl</dc:creator>
  <cp:lastModifiedBy>Holman, Sheryl</cp:lastModifiedBy>
  <cp:revision>10</cp:revision>
  <dcterms:created xsi:type="dcterms:W3CDTF">2015-01-09T18:48:11Z</dcterms:created>
  <dcterms:modified xsi:type="dcterms:W3CDTF">2015-01-13T15:30:34Z</dcterms:modified>
</cp:coreProperties>
</file>